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9" r:id="rId2"/>
    <p:sldId id="286" r:id="rId3"/>
    <p:sldId id="745" r:id="rId4"/>
    <p:sldId id="766" r:id="rId5"/>
    <p:sldId id="767" r:id="rId6"/>
    <p:sldId id="768" r:id="rId7"/>
    <p:sldId id="769" r:id="rId8"/>
    <p:sldId id="770" r:id="rId9"/>
    <p:sldId id="771" r:id="rId10"/>
    <p:sldId id="757" r:id="rId11"/>
    <p:sldId id="772" r:id="rId12"/>
    <p:sldId id="776" r:id="rId13"/>
    <p:sldId id="778" r:id="rId14"/>
    <p:sldId id="773" r:id="rId15"/>
    <p:sldId id="774" r:id="rId16"/>
    <p:sldId id="765" r:id="rId17"/>
    <p:sldId id="764" r:id="rId18"/>
    <p:sldId id="753" r:id="rId19"/>
    <p:sldId id="779" r:id="rId20"/>
    <p:sldId id="29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95B8E4"/>
    <a:srgbClr val="038003"/>
    <a:srgbClr val="0000FF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3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63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1D018-EBF2-F0B9-420C-10CF4A9E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45F9AC-3908-44F3-C23D-053E0F7A1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FBDD74E-E2F6-0839-8351-5738FA51B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15254-4F31-D3DC-5AA5-6171A1406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1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AD333-AA8E-92C9-2D15-FBF6B7B8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70059B-2865-C2E7-20DE-BB1D819C3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EB9CE8-A909-07A1-73EB-5B258BE7F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90DC7-D63B-0FB0-6C04-A0684521F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39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9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緣起之流轉與還滅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十二緣起（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緣起之流轉與還滅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十二緣起（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5D0C62AD-08B0-CBE5-A7CF-5E3EAB0088C9}"/>
              </a:ext>
            </a:extLst>
          </p:cNvPr>
          <p:cNvSpPr txBox="1"/>
          <p:nvPr/>
        </p:nvSpPr>
        <p:spPr>
          <a:xfrm>
            <a:off x="733314" y="4980405"/>
            <a:ext cx="1072537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入胎識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TW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不通於六識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的；說</a:t>
            </a:r>
            <a:r>
              <a:rPr lang="zh-TW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六識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，一定是指認識六塵境界的</a:t>
            </a:r>
            <a:r>
              <a:rPr lang="zh-TW" altLang="en-US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了別識</a:t>
            </a:r>
            <a:br>
              <a:rPr lang="en-US" altLang="zh-TW" sz="28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印順法師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唯識學探源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 p.15~p.21)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TW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427145D-A6DC-5B2D-7F67-0897A06F1056}"/>
              </a:ext>
            </a:extLst>
          </p:cNvPr>
          <p:cNvGrpSpPr/>
          <p:nvPr/>
        </p:nvGrpSpPr>
        <p:grpSpPr>
          <a:xfrm>
            <a:off x="461913" y="845335"/>
            <a:ext cx="11038215" cy="4009727"/>
            <a:chOff x="461913" y="845335"/>
            <a:chExt cx="11038215" cy="4009727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45652D26-E588-A3CD-DD68-A16B34E80D5E}"/>
                </a:ext>
              </a:extLst>
            </p:cNvPr>
            <p:cNvCxnSpPr>
              <a:cxnSpLocks/>
              <a:stCxn id="51" idx="3"/>
              <a:endCxn id="81" idx="1"/>
            </p:cNvCxnSpPr>
            <p:nvPr/>
          </p:nvCxnSpPr>
          <p:spPr>
            <a:xfrm>
              <a:off x="3933166" y="3499200"/>
              <a:ext cx="335785" cy="44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288F0B1-066F-69B8-F72F-2C120F05CD9D}"/>
                </a:ext>
              </a:extLst>
            </p:cNvPr>
            <p:cNvSpPr txBox="1"/>
            <p:nvPr/>
          </p:nvSpPr>
          <p:spPr>
            <a:xfrm>
              <a:off x="2671282" y="32375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認識論</a:t>
              </a: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DDD416E4-FBC5-9C62-EB37-AD4C2ABCC40B}"/>
                </a:ext>
              </a:extLst>
            </p:cNvPr>
            <p:cNvSpPr txBox="1"/>
            <p:nvPr/>
          </p:nvSpPr>
          <p:spPr>
            <a:xfrm>
              <a:off x="10715939" y="323759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en-US" altLang="zh-TW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愛</a:t>
              </a:r>
              <a:r>
                <a:rPr lang="en-US" altLang="zh-TW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52064F9-DE32-872D-BB14-1F6D6FDE7051}"/>
                </a:ext>
              </a:extLst>
            </p:cNvPr>
            <p:cNvSpPr txBox="1"/>
            <p:nvPr/>
          </p:nvSpPr>
          <p:spPr>
            <a:xfrm>
              <a:off x="9834154" y="323759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受</a:t>
              </a: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286EA6B3-27BA-7BE3-734A-7E04DC1E5224}"/>
                </a:ext>
              </a:extLst>
            </p:cNvPr>
            <p:cNvSpPr txBox="1"/>
            <p:nvPr/>
          </p:nvSpPr>
          <p:spPr>
            <a:xfrm>
              <a:off x="8952371" y="323759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rgbClr val="03800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觸</a:t>
              </a:r>
            </a:p>
          </p:txBody>
        </p: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CB61B51D-9D53-5E18-7C43-CC8F8D0B3A6A}"/>
                </a:ext>
              </a:extLst>
            </p:cNvPr>
            <p:cNvCxnSpPr>
              <a:cxnSpLocks/>
              <a:stCxn id="88" idx="1"/>
              <a:endCxn id="89" idx="3"/>
            </p:cNvCxnSpPr>
            <p:nvPr/>
          </p:nvCxnSpPr>
          <p:spPr>
            <a:xfrm flipH="1">
              <a:off x="9496110" y="3499200"/>
              <a:ext cx="3380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3B1EA990-B7FE-9457-5D2D-7CD8C952380E}"/>
                </a:ext>
              </a:extLst>
            </p:cNvPr>
            <p:cNvCxnSpPr>
              <a:cxnSpLocks/>
              <a:stCxn id="87" idx="1"/>
              <a:endCxn id="88" idx="3"/>
            </p:cNvCxnSpPr>
            <p:nvPr/>
          </p:nvCxnSpPr>
          <p:spPr>
            <a:xfrm flipH="1">
              <a:off x="10377893" y="3499200"/>
              <a:ext cx="3380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A4054430-FC9A-5880-4776-287A180134F6}"/>
                </a:ext>
              </a:extLst>
            </p:cNvPr>
            <p:cNvCxnSpPr>
              <a:cxnSpLocks/>
              <a:stCxn id="89" idx="1"/>
              <a:endCxn id="86" idx="1"/>
            </p:cNvCxnSpPr>
            <p:nvPr/>
          </p:nvCxnSpPr>
          <p:spPr>
            <a:xfrm flipH="1">
              <a:off x="8423214" y="3499200"/>
              <a:ext cx="52915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E47BABD2-F677-1C6E-F598-61DBB3067479}"/>
                </a:ext>
              </a:extLst>
            </p:cNvPr>
            <p:cNvGrpSpPr/>
            <p:nvPr/>
          </p:nvGrpSpPr>
          <p:grpSpPr>
            <a:xfrm>
              <a:off x="2671282" y="845335"/>
              <a:ext cx="8828846" cy="1341519"/>
              <a:chOff x="2666918" y="1688874"/>
              <a:chExt cx="8828846" cy="1341519"/>
            </a:xfrm>
          </p:grpSpPr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33574D60-2BAD-99C2-EAFB-F6858FB4A2A8}"/>
                  </a:ext>
                </a:extLst>
              </p:cNvPr>
              <p:cNvSpPr txBox="1"/>
              <p:nvPr/>
            </p:nvSpPr>
            <p:spPr>
              <a:xfrm>
                <a:off x="2666918" y="1688874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胎生學</a:t>
                </a: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8C3E07-2C4D-E606-8073-358FD6B172FB}"/>
                  </a:ext>
                </a:extLst>
              </p:cNvPr>
              <p:cNvSpPr txBox="1"/>
              <p:nvPr/>
            </p:nvSpPr>
            <p:spPr>
              <a:xfrm>
                <a:off x="4266846" y="1688874"/>
                <a:ext cx="18614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識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入胎識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endParaRPr lang="zh-TW" altLang="en-US" sz="28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C21C91D-FFD2-8150-6F73-00DE413638CC}"/>
                  </a:ext>
                </a:extLst>
              </p:cNvPr>
              <p:cNvSpPr txBox="1"/>
              <p:nvPr/>
            </p:nvSpPr>
            <p:spPr>
              <a:xfrm>
                <a:off x="6530845" y="1688874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名色</a:t>
                </a: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F841751-722E-1576-CC19-6E4552334334}"/>
                  </a:ext>
                </a:extLst>
              </p:cNvPr>
              <p:cNvSpPr txBox="1"/>
              <p:nvPr/>
            </p:nvSpPr>
            <p:spPr>
              <a:xfrm>
                <a:off x="7771700" y="1688874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六入</a:t>
                </a:r>
              </a:p>
            </p:txBody>
          </p: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BACADF02-72F6-725C-10D1-A1304E0FF728}"/>
                  </a:ext>
                </a:extLst>
              </p:cNvPr>
              <p:cNvCxnSpPr>
                <a:cxnSpLocks/>
                <a:stCxn id="33" idx="1"/>
                <a:endCxn id="32" idx="3"/>
              </p:cNvCxnSpPr>
              <p:nvPr/>
            </p:nvCxnSpPr>
            <p:spPr>
              <a:xfrm flipH="1">
                <a:off x="7433656" y="1950484"/>
                <a:ext cx="33804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8AED6F45-A419-3BDC-12CF-946C3E12B13A}"/>
                  </a:ext>
                </a:extLst>
              </p:cNvPr>
              <p:cNvCxnSpPr>
                <a:cxnSpLocks/>
                <a:stCxn id="31" idx="3"/>
                <a:endCxn id="32" idx="1"/>
              </p:cNvCxnSpPr>
              <p:nvPr/>
            </p:nvCxnSpPr>
            <p:spPr>
              <a:xfrm>
                <a:off x="6128253" y="1950484"/>
                <a:ext cx="4025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AB2EE10-2142-63BE-7D5B-0CAEB837EF6D}"/>
                  </a:ext>
                </a:extLst>
              </p:cNvPr>
              <p:cNvCxnSpPr>
                <a:cxnSpLocks/>
                <a:stCxn id="48" idx="3"/>
                <a:endCxn id="31" idx="1"/>
              </p:cNvCxnSpPr>
              <p:nvPr/>
            </p:nvCxnSpPr>
            <p:spPr>
              <a:xfrm>
                <a:off x="3928802" y="1950484"/>
                <a:ext cx="33804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5F66A6E-807C-6CA6-D93E-F971B8D9D608}"/>
                  </a:ext>
                </a:extLst>
              </p:cNvPr>
              <p:cNvSpPr txBox="1"/>
              <p:nvPr/>
            </p:nvSpPr>
            <p:spPr>
              <a:xfrm>
                <a:off x="10711575" y="1688874"/>
                <a:ext cx="78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en-US" altLang="zh-TW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愛</a:t>
                </a:r>
                <a:r>
                  <a:rPr lang="en-US" altLang="zh-TW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endPara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AF3BEC12-4D18-DD38-6330-0DEED145F481}"/>
                  </a:ext>
                </a:extLst>
              </p:cNvPr>
              <p:cNvSpPr txBox="1"/>
              <p:nvPr/>
            </p:nvSpPr>
            <p:spPr>
              <a:xfrm>
                <a:off x="9829790" y="168887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受</a:t>
                </a: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74B830A0-60B0-7E9E-B991-DB94D5AB6794}"/>
                  </a:ext>
                </a:extLst>
              </p:cNvPr>
              <p:cNvSpPr txBox="1"/>
              <p:nvPr/>
            </p:nvSpPr>
            <p:spPr>
              <a:xfrm>
                <a:off x="8948007" y="168887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觸</a:t>
                </a:r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1184CC13-6F55-EC3F-4A65-AA52505D68EE}"/>
                  </a:ext>
                </a:extLst>
              </p:cNvPr>
              <p:cNvCxnSpPr>
                <a:cxnSpLocks/>
                <a:stCxn id="60" idx="1"/>
                <a:endCxn id="61" idx="3"/>
              </p:cNvCxnSpPr>
              <p:nvPr/>
            </p:nvCxnSpPr>
            <p:spPr>
              <a:xfrm flipH="1">
                <a:off x="9491746" y="1950484"/>
                <a:ext cx="33804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107530AC-43E5-A662-FF84-D6ADEDE41CAF}"/>
                  </a:ext>
                </a:extLst>
              </p:cNvPr>
              <p:cNvCxnSpPr>
                <a:cxnSpLocks/>
                <a:stCxn id="59" idx="1"/>
                <a:endCxn id="60" idx="3"/>
              </p:cNvCxnSpPr>
              <p:nvPr/>
            </p:nvCxnSpPr>
            <p:spPr>
              <a:xfrm flipH="1">
                <a:off x="10373529" y="1950484"/>
                <a:ext cx="3380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3600FF41-5A9D-4AC2-CB9B-0B3449CEEA7A}"/>
                  </a:ext>
                </a:extLst>
              </p:cNvPr>
              <p:cNvCxnSpPr>
                <a:cxnSpLocks/>
                <a:stCxn id="61" idx="1"/>
                <a:endCxn id="33" idx="3"/>
              </p:cNvCxnSpPr>
              <p:nvPr/>
            </p:nvCxnSpPr>
            <p:spPr>
              <a:xfrm flipH="1">
                <a:off x="8674511" y="1950484"/>
                <a:ext cx="2734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0" name="群組 109">
                <a:extLst>
                  <a:ext uri="{FF2B5EF4-FFF2-40B4-BE49-F238E27FC236}">
                    <a16:creationId xmlns:a16="http://schemas.microsoft.com/office/drawing/2014/main" id="{947C2BAF-5743-5AFA-7EB2-4EBF5C845A1D}"/>
                  </a:ext>
                </a:extLst>
              </p:cNvPr>
              <p:cNvGrpSpPr/>
              <p:nvPr/>
            </p:nvGrpSpPr>
            <p:grpSpPr>
              <a:xfrm>
                <a:off x="7092065" y="2253058"/>
                <a:ext cx="4214222" cy="777335"/>
                <a:chOff x="7092065" y="2253058"/>
                <a:chExt cx="4214222" cy="777335"/>
              </a:xfrm>
            </p:grpSpPr>
            <p:sp>
              <p:nvSpPr>
                <p:cNvPr id="99" name="左大括弧 98">
                  <a:extLst>
                    <a:ext uri="{FF2B5EF4-FFF2-40B4-BE49-F238E27FC236}">
                      <a16:creationId xmlns:a16="http://schemas.microsoft.com/office/drawing/2014/main" id="{08984E42-1270-2FBA-FCC5-735267D2B68E}"/>
                    </a:ext>
                  </a:extLst>
                </p:cNvPr>
                <p:cNvSpPr/>
                <p:nvPr/>
              </p:nvSpPr>
              <p:spPr>
                <a:xfrm rot="5400000" flipH="1">
                  <a:off x="9032432" y="312691"/>
                  <a:ext cx="333487" cy="4214222"/>
                </a:xfrm>
                <a:prstGeom prst="leftBrace">
                  <a:avLst>
                    <a:gd name="adj1" fmla="val 61125"/>
                    <a:gd name="adj2" fmla="val 5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67E351F5-EFA5-9D75-50D3-B7D68ADFCE39}"/>
                    </a:ext>
                  </a:extLst>
                </p:cNvPr>
                <p:cNvSpPr txBox="1"/>
                <p:nvPr/>
              </p:nvSpPr>
              <p:spPr>
                <a:xfrm>
                  <a:off x="8029624" y="2507173"/>
                  <a:ext cx="23391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【</a:t>
                  </a:r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觸境繫心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】</a:t>
                  </a:r>
                  <a:endPara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11" name="群組 110">
                <a:extLst>
                  <a:ext uri="{FF2B5EF4-FFF2-40B4-BE49-F238E27FC236}">
                    <a16:creationId xmlns:a16="http://schemas.microsoft.com/office/drawing/2014/main" id="{91961EA2-2DDA-41E9-C7C4-D37051412446}"/>
                  </a:ext>
                </a:extLst>
              </p:cNvPr>
              <p:cNvGrpSpPr/>
              <p:nvPr/>
            </p:nvGrpSpPr>
            <p:grpSpPr>
              <a:xfrm>
                <a:off x="4409121" y="2253058"/>
                <a:ext cx="2415644" cy="777335"/>
                <a:chOff x="4409121" y="2253058"/>
                <a:chExt cx="2415644" cy="777335"/>
              </a:xfrm>
            </p:grpSpPr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318AD4AB-F9E5-D823-7933-BF7268687551}"/>
                    </a:ext>
                  </a:extLst>
                </p:cNvPr>
                <p:cNvSpPr txBox="1"/>
                <p:nvPr/>
              </p:nvSpPr>
              <p:spPr>
                <a:xfrm>
                  <a:off x="4447391" y="2507173"/>
                  <a:ext cx="23391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【</a:t>
                  </a:r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互相依存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】</a:t>
                  </a:r>
                  <a:endPara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左大括弧 101">
                  <a:extLst>
                    <a:ext uri="{FF2B5EF4-FFF2-40B4-BE49-F238E27FC236}">
                      <a16:creationId xmlns:a16="http://schemas.microsoft.com/office/drawing/2014/main" id="{CE5E10ED-5BFA-6E05-C366-50E057B3A575}"/>
                    </a:ext>
                  </a:extLst>
                </p:cNvPr>
                <p:cNvSpPr/>
                <p:nvPr/>
              </p:nvSpPr>
              <p:spPr>
                <a:xfrm rot="5400000" flipH="1">
                  <a:off x="5450199" y="1211980"/>
                  <a:ext cx="333487" cy="2415644"/>
                </a:xfrm>
                <a:prstGeom prst="leftBrace">
                  <a:avLst>
                    <a:gd name="adj1" fmla="val 61125"/>
                    <a:gd name="adj2" fmla="val 5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07" name="左大括弧 106">
              <a:extLst>
                <a:ext uri="{FF2B5EF4-FFF2-40B4-BE49-F238E27FC236}">
                  <a16:creationId xmlns:a16="http://schemas.microsoft.com/office/drawing/2014/main" id="{3B1F40A4-5E73-F66E-23E8-668E4D26C128}"/>
                </a:ext>
              </a:extLst>
            </p:cNvPr>
            <p:cNvSpPr/>
            <p:nvPr/>
          </p:nvSpPr>
          <p:spPr>
            <a:xfrm>
              <a:off x="2280581" y="1219597"/>
              <a:ext cx="333487" cy="2334410"/>
            </a:xfrm>
            <a:prstGeom prst="leftBrace">
              <a:avLst>
                <a:gd name="adj1" fmla="val 61125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AD99B325-DC2F-EE3C-36C7-7F0BFC0C79BB}"/>
                </a:ext>
              </a:extLst>
            </p:cNvPr>
            <p:cNvSpPr/>
            <p:nvPr/>
          </p:nvSpPr>
          <p:spPr>
            <a:xfrm>
              <a:off x="461913" y="1993184"/>
              <a:ext cx="1753386" cy="787237"/>
            </a:xfrm>
            <a:prstGeom prst="roundRect">
              <a:avLst/>
            </a:prstGeom>
            <a:solidFill>
              <a:srgbClr val="FFFF03"/>
            </a:solidFill>
            <a:ln w="19050">
              <a:solidFill>
                <a:srgbClr val="95B8E4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TW" altLang="en-US" sz="2800" b="1" dirty="0">
                  <a:solidFill>
                    <a:srgbClr val="325B9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觸境繫心</a:t>
              </a: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A0B7A9B-611D-9F49-6639-511883A07FCF}"/>
                </a:ext>
              </a:extLst>
            </p:cNvPr>
            <p:cNvGrpSpPr/>
            <p:nvPr/>
          </p:nvGrpSpPr>
          <p:grpSpPr>
            <a:xfrm>
              <a:off x="4268951" y="2672813"/>
              <a:ext cx="6750983" cy="2182249"/>
              <a:chOff x="4268951" y="2748229"/>
              <a:chExt cx="6750983" cy="2182249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4812BD51-087F-5F35-A022-4BE44FF7F77C}"/>
                  </a:ext>
                </a:extLst>
              </p:cNvPr>
              <p:cNvGrpSpPr/>
              <p:nvPr/>
            </p:nvGrpSpPr>
            <p:grpSpPr>
              <a:xfrm>
                <a:off x="5003407" y="2748229"/>
                <a:ext cx="2685351" cy="1652774"/>
                <a:chOff x="4266846" y="3516352"/>
                <a:chExt cx="2685351" cy="1652774"/>
              </a:xfrm>
            </p:grpSpPr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48864-4B80-EC19-1866-BC72B7CC5664}"/>
                    </a:ext>
                  </a:extLst>
                </p:cNvPr>
                <p:cNvSpPr txBox="1"/>
                <p:nvPr/>
              </p:nvSpPr>
              <p:spPr>
                <a:xfrm>
                  <a:off x="4266846" y="3516352"/>
                  <a:ext cx="2643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/>
                  </a:lvl1pPr>
                </a:lstStyle>
                <a:p>
                  <a:pPr algn="ctr"/>
                  <a:r>
                    <a:rPr lang="zh-TW" altLang="en-US" sz="2800" dirty="0">
                      <a:solidFill>
                        <a:srgbClr val="0000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識    </a:t>
                  </a:r>
                  <a:r>
                    <a:rPr lang="en-US" altLang="zh-TW" sz="2800" dirty="0">
                      <a:solidFill>
                        <a:srgbClr val="0000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800" dirty="0">
                      <a:solidFill>
                        <a:srgbClr val="0000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六識了別</a:t>
                  </a:r>
                  <a:r>
                    <a:rPr lang="en-US" altLang="zh-TW" sz="2800" dirty="0">
                      <a:solidFill>
                        <a:srgbClr val="0000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D7F828D-0C31-B881-6749-F24B4CC526DD}"/>
                    </a:ext>
                  </a:extLst>
                </p:cNvPr>
                <p:cNvSpPr txBox="1"/>
                <p:nvPr/>
              </p:nvSpPr>
              <p:spPr>
                <a:xfrm>
                  <a:off x="4266846" y="4081129"/>
                  <a:ext cx="26853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名色 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客觀的境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7DF821E7-B3B2-F634-497E-AEF717B34568}"/>
                    </a:ext>
                  </a:extLst>
                </p:cNvPr>
                <p:cNvSpPr txBox="1"/>
                <p:nvPr/>
              </p:nvSpPr>
              <p:spPr>
                <a:xfrm>
                  <a:off x="4266846" y="4645906"/>
                  <a:ext cx="16081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六入 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</a:t>
                  </a:r>
                  <a:r>
                    <a:rPr lang="en-US" altLang="zh-TW" sz="28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81" name="左大括弧 80">
                <a:extLst>
                  <a:ext uri="{FF2B5EF4-FFF2-40B4-BE49-F238E27FC236}">
                    <a16:creationId xmlns:a16="http://schemas.microsoft.com/office/drawing/2014/main" id="{EE1F762C-EB10-F76E-5A29-BBBD64E35627}"/>
                  </a:ext>
                </a:extLst>
              </p:cNvPr>
              <p:cNvSpPr/>
              <p:nvPr/>
            </p:nvSpPr>
            <p:spPr>
              <a:xfrm>
                <a:off x="4268951" y="2761438"/>
                <a:ext cx="333487" cy="1635162"/>
              </a:xfrm>
              <a:prstGeom prst="leftBrace">
                <a:avLst>
                  <a:gd name="adj1" fmla="val 61125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左大括弧 85">
                <a:extLst>
                  <a:ext uri="{FF2B5EF4-FFF2-40B4-BE49-F238E27FC236}">
                    <a16:creationId xmlns:a16="http://schemas.microsoft.com/office/drawing/2014/main" id="{F3EF3B55-9EDF-4B24-55FC-6FA60E58858D}"/>
                  </a:ext>
                </a:extLst>
              </p:cNvPr>
              <p:cNvSpPr/>
              <p:nvPr/>
            </p:nvSpPr>
            <p:spPr>
              <a:xfrm flipH="1">
                <a:off x="8089727" y="2757035"/>
                <a:ext cx="333487" cy="1635162"/>
              </a:xfrm>
              <a:prstGeom prst="leftBrace">
                <a:avLst>
                  <a:gd name="adj1" fmla="val 61125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9FED827-0F8C-FCFF-8F1E-8622F623E017}"/>
                  </a:ext>
                </a:extLst>
              </p:cNvPr>
              <p:cNvSpPr txBox="1"/>
              <p:nvPr/>
            </p:nvSpPr>
            <p:spPr>
              <a:xfrm>
                <a:off x="4944096" y="4407258"/>
                <a:ext cx="60758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根境識 三者和合</a:t>
                </a:r>
                <a:endPara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433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CE43DC-7486-B66F-F587-F12EA303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009"/>
            <a:ext cx="12192000" cy="40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0CF550-C4B4-9E59-ED9A-9447B3E1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87" y="437061"/>
            <a:ext cx="10342426" cy="60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DC6468-027C-4BC4-A55C-8E001D38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8"/>
            <a:ext cx="12192000" cy="66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027522-E927-C823-9F34-9BC7C4CB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2" y="407124"/>
            <a:ext cx="11058537" cy="62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C67E682-518E-80D9-9A85-3AA69F0B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" y="514941"/>
            <a:ext cx="12073666" cy="58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0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4A7-1F78-53E3-18B7-ED48B382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4EB6F4E-23D3-4E5A-0E24-66E1D7711365}"/>
              </a:ext>
            </a:extLst>
          </p:cNvPr>
          <p:cNvGrpSpPr/>
          <p:nvPr/>
        </p:nvGrpSpPr>
        <p:grpSpPr>
          <a:xfrm>
            <a:off x="611039" y="131975"/>
            <a:ext cx="11436417" cy="6131801"/>
            <a:chOff x="611039" y="131975"/>
            <a:chExt cx="11436417" cy="613180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0CE0E1C-2A5B-01BB-7869-817612F7FE2C}"/>
                </a:ext>
              </a:extLst>
            </p:cNvPr>
            <p:cNvSpPr txBox="1"/>
            <p:nvPr/>
          </p:nvSpPr>
          <p:spPr>
            <a:xfrm>
              <a:off x="611039" y="309377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三世</a:t>
              </a:r>
            </a:p>
          </p:txBody>
        </p:sp>
        <p:cxnSp>
          <p:nvCxnSpPr>
            <p:cNvPr id="6" name="直線接點 25">
              <a:extLst>
                <a:ext uri="{FF2B5EF4-FFF2-40B4-BE49-F238E27FC236}">
                  <a16:creationId xmlns:a16="http://schemas.microsoft.com/office/drawing/2014/main" id="{7C4137AD-F637-9FE9-49BB-1D821E96C82A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>
              <a:off x="1513850" y="3355387"/>
              <a:ext cx="655350" cy="2393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接點 25">
              <a:extLst>
                <a:ext uri="{FF2B5EF4-FFF2-40B4-BE49-F238E27FC236}">
                  <a16:creationId xmlns:a16="http://schemas.microsoft.com/office/drawing/2014/main" id="{090BCF90-720E-0E67-3253-3DB838ACFC9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 flipV="1">
              <a:off x="1513850" y="3351314"/>
              <a:ext cx="655350" cy="407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接點 25">
              <a:extLst>
                <a:ext uri="{FF2B5EF4-FFF2-40B4-BE49-F238E27FC236}">
                  <a16:creationId xmlns:a16="http://schemas.microsoft.com/office/drawing/2014/main" id="{ABB8CC2E-2A1D-998D-A87E-32B0B40E332B}"/>
                </a:ext>
              </a:extLst>
            </p:cNvPr>
            <p:cNvCxnSpPr>
              <a:cxnSpLocks/>
              <a:stCxn id="5" idx="3"/>
              <a:endCxn id="29" idx="1"/>
            </p:cNvCxnSpPr>
            <p:nvPr/>
          </p:nvCxnSpPr>
          <p:spPr>
            <a:xfrm flipV="1">
              <a:off x="1513850" y="1093422"/>
              <a:ext cx="655350" cy="22619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18E23E8-B7A3-3976-0A52-FB3A81F8F57C}"/>
                </a:ext>
              </a:extLst>
            </p:cNvPr>
            <p:cNvSpPr txBox="1"/>
            <p:nvPr/>
          </p:nvSpPr>
          <p:spPr>
            <a:xfrm>
              <a:off x="2169200" y="3089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現在世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E118F38-EF81-F173-12FC-E4A161DFB864}"/>
                </a:ext>
              </a:extLst>
            </p:cNvPr>
            <p:cNvSpPr txBox="1"/>
            <p:nvPr/>
          </p:nvSpPr>
          <p:spPr>
            <a:xfrm>
              <a:off x="2169200" y="83181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過去世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E32963B-14F0-D078-BC99-EF2B38DE8547}"/>
                </a:ext>
              </a:extLst>
            </p:cNvPr>
            <p:cNvSpPr txBox="1"/>
            <p:nvPr/>
          </p:nvSpPr>
          <p:spPr>
            <a:xfrm>
              <a:off x="2169200" y="548716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未來世</a:t>
              </a:r>
            </a:p>
          </p:txBody>
        </p:sp>
        <p:grpSp>
          <p:nvGrpSpPr>
            <p:cNvPr id="202" name="群組 201">
              <a:extLst>
                <a:ext uri="{FF2B5EF4-FFF2-40B4-BE49-F238E27FC236}">
                  <a16:creationId xmlns:a16="http://schemas.microsoft.com/office/drawing/2014/main" id="{1FF73D47-1387-92F5-0F51-AD413F7DC968}"/>
                </a:ext>
              </a:extLst>
            </p:cNvPr>
            <p:cNvGrpSpPr/>
            <p:nvPr/>
          </p:nvGrpSpPr>
          <p:grpSpPr>
            <a:xfrm>
              <a:off x="6664148" y="829977"/>
              <a:ext cx="1620957" cy="5180411"/>
              <a:chOff x="6664148" y="839893"/>
              <a:chExt cx="1620957" cy="5180411"/>
            </a:xfrm>
          </p:grpSpPr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D27B55A-43B5-2FC1-CA0E-B109F1DE7CD1}"/>
                  </a:ext>
                </a:extLst>
              </p:cNvPr>
              <p:cNvSpPr txBox="1"/>
              <p:nvPr/>
            </p:nvSpPr>
            <p:spPr>
              <a:xfrm>
                <a:off x="6664148" y="41668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現在三因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EC9926E-2E8C-E940-EDF5-F41D798C2FD8}"/>
                  </a:ext>
                </a:extLst>
              </p:cNvPr>
              <p:cNvSpPr txBox="1"/>
              <p:nvPr/>
            </p:nvSpPr>
            <p:spPr>
              <a:xfrm>
                <a:off x="6664148" y="549708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未來二果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9CA8D90-A355-429D-2CF2-77E70B7A9D81}"/>
                  </a:ext>
                </a:extLst>
              </p:cNvPr>
              <p:cNvSpPr txBox="1"/>
              <p:nvPr/>
            </p:nvSpPr>
            <p:spPr>
              <a:xfrm>
                <a:off x="6664148" y="214244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現在五果</a:t>
                </a: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D72B0DB-44F6-F1DE-E7EB-B0657B0A53EE}"/>
                  </a:ext>
                </a:extLst>
              </p:cNvPr>
              <p:cNvSpPr txBox="1"/>
              <p:nvPr/>
            </p:nvSpPr>
            <p:spPr>
              <a:xfrm>
                <a:off x="6664148" y="839893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過去二因</a:t>
                </a: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8D9C4D29-910A-7A5A-FE54-3E4AA7C9F98F}"/>
                </a:ext>
              </a:extLst>
            </p:cNvPr>
            <p:cNvGrpSpPr/>
            <p:nvPr/>
          </p:nvGrpSpPr>
          <p:grpSpPr>
            <a:xfrm>
              <a:off x="8671150" y="1481254"/>
              <a:ext cx="1620957" cy="3863992"/>
              <a:chOff x="8671150" y="1481254"/>
              <a:chExt cx="1620957" cy="3863992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56EBD7B-4B08-710D-B3B8-CE2E834D1312}"/>
                  </a:ext>
                </a:extLst>
              </p:cNvPr>
              <p:cNvSpPr txBox="1"/>
              <p:nvPr/>
            </p:nvSpPr>
            <p:spPr>
              <a:xfrm>
                <a:off x="8671150" y="148125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一重因果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A238869-9255-2550-1C80-9DB0F7CB8867}"/>
                  </a:ext>
                </a:extLst>
              </p:cNvPr>
              <p:cNvSpPr txBox="1"/>
              <p:nvPr/>
            </p:nvSpPr>
            <p:spPr>
              <a:xfrm>
                <a:off x="8671150" y="482202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二重因果</a:t>
                </a:r>
              </a:p>
            </p:txBody>
          </p:sp>
        </p:grp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C204DA9-8ADC-6381-850B-100AF3E2D095}"/>
                </a:ext>
              </a:extLst>
            </p:cNvPr>
            <p:cNvSpPr txBox="1"/>
            <p:nvPr/>
          </p:nvSpPr>
          <p:spPr>
            <a:xfrm>
              <a:off x="10678150" y="309377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兩重</a:t>
              </a:r>
            </a:p>
          </p:txBody>
        </p:sp>
        <p:cxnSp>
          <p:nvCxnSpPr>
            <p:cNvPr id="67" name="直線接點 25">
              <a:extLst>
                <a:ext uri="{FF2B5EF4-FFF2-40B4-BE49-F238E27FC236}">
                  <a16:creationId xmlns:a16="http://schemas.microsoft.com/office/drawing/2014/main" id="{10F746F6-ED7A-6FCA-55AD-BD8ADB742060}"/>
                </a:ext>
              </a:extLst>
            </p:cNvPr>
            <p:cNvCxnSpPr>
              <a:cxnSpLocks/>
              <a:stCxn id="77" idx="1"/>
              <a:endCxn id="29" idx="3"/>
            </p:cNvCxnSpPr>
            <p:nvPr/>
          </p:nvCxnSpPr>
          <p:spPr>
            <a:xfrm rot="10800000" flipV="1">
              <a:off x="3431084" y="855834"/>
              <a:ext cx="655350" cy="237588"/>
            </a:xfrm>
            <a:prstGeom prst="bentConnector3">
              <a:avLst>
                <a:gd name="adj1" fmla="val 6149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25">
              <a:extLst>
                <a:ext uri="{FF2B5EF4-FFF2-40B4-BE49-F238E27FC236}">
                  <a16:creationId xmlns:a16="http://schemas.microsoft.com/office/drawing/2014/main" id="{1D29F0C1-684C-84E5-85D7-521380462373}"/>
                </a:ext>
              </a:extLst>
            </p:cNvPr>
            <p:cNvCxnSpPr>
              <a:cxnSpLocks/>
              <a:stCxn id="33" idx="1"/>
              <a:endCxn id="29" idx="3"/>
            </p:cNvCxnSpPr>
            <p:nvPr/>
          </p:nvCxnSpPr>
          <p:spPr>
            <a:xfrm rot="10800000">
              <a:off x="3431084" y="1093422"/>
              <a:ext cx="655350" cy="233918"/>
            </a:xfrm>
            <a:prstGeom prst="bentConnector3">
              <a:avLst>
                <a:gd name="adj1" fmla="val 6149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5FDF85B-F3A7-1636-44E8-E6FE209101EC}"/>
                </a:ext>
              </a:extLst>
            </p:cNvPr>
            <p:cNvSpPr txBox="1"/>
            <p:nvPr/>
          </p:nvSpPr>
          <p:spPr>
            <a:xfrm>
              <a:off x="4086434" y="446260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37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B11EA54-28D3-F36C-4FF2-21D6415330D5}"/>
                </a:ext>
              </a:extLst>
            </p:cNvPr>
            <p:cNvSpPr txBox="1"/>
            <p:nvPr/>
          </p:nvSpPr>
          <p:spPr>
            <a:xfrm>
              <a:off x="4086434" y="160922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識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CE35575-2B86-1DC1-6789-5C991A77B91B}"/>
                </a:ext>
              </a:extLst>
            </p:cNvPr>
            <p:cNvSpPr txBox="1"/>
            <p:nvPr/>
          </p:nvSpPr>
          <p:spPr>
            <a:xfrm>
              <a:off x="4086434" y="201685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TW" altLang="en-US" dirty="0">
                  <a:solidFill>
                    <a:srgbClr val="0000FF"/>
                  </a:solidFill>
                </a:rPr>
                <a:t>名色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F2B94ED2-7C27-36F9-26DC-F7317028FF15}"/>
                </a:ext>
              </a:extLst>
            </p:cNvPr>
            <p:cNvSpPr txBox="1"/>
            <p:nvPr/>
          </p:nvSpPr>
          <p:spPr>
            <a:xfrm>
              <a:off x="4086434" y="405497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取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19AA4B92-05E6-2590-2BD3-2DB3264986FC}"/>
                </a:ext>
              </a:extLst>
            </p:cNvPr>
            <p:cNvSpPr txBox="1"/>
            <p:nvPr/>
          </p:nvSpPr>
          <p:spPr>
            <a:xfrm>
              <a:off x="4086434" y="364735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愛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99F5BE3-F518-D8EB-2DFB-F60A698463A1}"/>
                </a:ext>
              </a:extLst>
            </p:cNvPr>
            <p:cNvSpPr txBox="1"/>
            <p:nvPr/>
          </p:nvSpPr>
          <p:spPr>
            <a:xfrm>
              <a:off x="4086434" y="242447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六入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918ED5F3-810D-2A55-E0AA-390031D3D373}"/>
                </a:ext>
              </a:extLst>
            </p:cNvPr>
            <p:cNvSpPr txBox="1"/>
            <p:nvPr/>
          </p:nvSpPr>
          <p:spPr>
            <a:xfrm>
              <a:off x="4086434" y="283210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觸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86E832E1-1631-602F-9C68-8E8344A61211}"/>
                </a:ext>
              </a:extLst>
            </p:cNvPr>
            <p:cNvSpPr txBox="1"/>
            <p:nvPr/>
          </p:nvSpPr>
          <p:spPr>
            <a:xfrm>
              <a:off x="4086434" y="323972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受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E44F3F1-9C0B-0E44-5AA1-F42C79CAAFDA}"/>
                </a:ext>
              </a:extLst>
            </p:cNvPr>
            <p:cNvSpPr txBox="1"/>
            <p:nvPr/>
          </p:nvSpPr>
          <p:spPr>
            <a:xfrm>
              <a:off x="4086434" y="574055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老死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78383DE-2797-3B6E-21A5-D7ABF402FFEE}"/>
                </a:ext>
              </a:extLst>
            </p:cNvPr>
            <p:cNvSpPr txBox="1"/>
            <p:nvPr/>
          </p:nvSpPr>
          <p:spPr>
            <a:xfrm>
              <a:off x="4086434" y="523377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707F1C5-E487-870B-164D-10DF91206382}"/>
                </a:ext>
              </a:extLst>
            </p:cNvPr>
            <p:cNvSpPr txBox="1"/>
            <p:nvPr/>
          </p:nvSpPr>
          <p:spPr>
            <a:xfrm>
              <a:off x="4086434" y="106573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37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</a:t>
              </a: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34646DB4-BB1F-205F-F09D-D0D8E5373B85}"/>
                </a:ext>
              </a:extLst>
            </p:cNvPr>
            <p:cNvSpPr txBox="1"/>
            <p:nvPr/>
          </p:nvSpPr>
          <p:spPr>
            <a:xfrm>
              <a:off x="4086434" y="59422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TW" altLang="en-US" dirty="0">
                  <a:solidFill>
                    <a:srgbClr val="FF0000"/>
                  </a:solidFill>
                </a:rPr>
                <a:t>無明</a:t>
              </a:r>
            </a:p>
          </p:txBody>
        </p:sp>
        <p:cxnSp>
          <p:nvCxnSpPr>
            <p:cNvPr id="93" name="直線接點 25">
              <a:extLst>
                <a:ext uri="{FF2B5EF4-FFF2-40B4-BE49-F238E27FC236}">
                  <a16:creationId xmlns:a16="http://schemas.microsoft.com/office/drawing/2014/main" id="{66C63F59-7031-F230-974C-9BAF05BFD29D}"/>
                </a:ext>
              </a:extLst>
            </p:cNvPr>
            <p:cNvCxnSpPr>
              <a:cxnSpLocks/>
              <a:stCxn id="42" idx="1"/>
              <a:endCxn id="35" idx="3"/>
            </p:cNvCxnSpPr>
            <p:nvPr/>
          </p:nvCxnSpPr>
          <p:spPr>
            <a:xfrm rot="10800000" flipV="1">
              <a:off x="3431084" y="1870838"/>
              <a:ext cx="655350" cy="14804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25">
              <a:extLst>
                <a:ext uri="{FF2B5EF4-FFF2-40B4-BE49-F238E27FC236}">
                  <a16:creationId xmlns:a16="http://schemas.microsoft.com/office/drawing/2014/main" id="{0949AC90-D699-4DB1-0FDD-20891795B842}"/>
                </a:ext>
              </a:extLst>
            </p:cNvPr>
            <p:cNvCxnSpPr>
              <a:cxnSpLocks/>
              <a:stCxn id="44" idx="1"/>
              <a:endCxn id="35" idx="3"/>
            </p:cNvCxnSpPr>
            <p:nvPr/>
          </p:nvCxnSpPr>
          <p:spPr>
            <a:xfrm rot="10800000">
              <a:off x="3431084" y="3351315"/>
              <a:ext cx="655350" cy="13728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25">
              <a:extLst>
                <a:ext uri="{FF2B5EF4-FFF2-40B4-BE49-F238E27FC236}">
                  <a16:creationId xmlns:a16="http://schemas.microsoft.com/office/drawing/2014/main" id="{60754CCE-3B30-BD19-21F7-50C82F78C525}"/>
                </a:ext>
              </a:extLst>
            </p:cNvPr>
            <p:cNvCxnSpPr>
              <a:cxnSpLocks/>
              <a:stCxn id="28" idx="1"/>
              <a:endCxn id="22" idx="3"/>
            </p:cNvCxnSpPr>
            <p:nvPr/>
          </p:nvCxnSpPr>
          <p:spPr>
            <a:xfrm rot="10800000" flipV="1">
              <a:off x="3431084" y="5495388"/>
              <a:ext cx="655350" cy="253389"/>
            </a:xfrm>
            <a:prstGeom prst="bentConnector3">
              <a:avLst>
                <a:gd name="adj1" fmla="val 598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25">
              <a:extLst>
                <a:ext uri="{FF2B5EF4-FFF2-40B4-BE49-F238E27FC236}">
                  <a16:creationId xmlns:a16="http://schemas.microsoft.com/office/drawing/2014/main" id="{DC550DBC-5CB4-6CBC-D291-6CAD33F35307}"/>
                </a:ext>
              </a:extLst>
            </p:cNvPr>
            <p:cNvCxnSpPr>
              <a:cxnSpLocks/>
              <a:stCxn id="27" idx="1"/>
              <a:endCxn id="22" idx="3"/>
            </p:cNvCxnSpPr>
            <p:nvPr/>
          </p:nvCxnSpPr>
          <p:spPr>
            <a:xfrm rot="10800000">
              <a:off x="3431084" y="5748778"/>
              <a:ext cx="655350" cy="253388"/>
            </a:xfrm>
            <a:prstGeom prst="bentConnector3">
              <a:avLst>
                <a:gd name="adj1" fmla="val 598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接點 25">
              <a:extLst>
                <a:ext uri="{FF2B5EF4-FFF2-40B4-BE49-F238E27FC236}">
                  <a16:creationId xmlns:a16="http://schemas.microsoft.com/office/drawing/2014/main" id="{BDE1D4A5-5CC4-9473-2EF1-B723B1F70870}"/>
                </a:ext>
              </a:extLst>
            </p:cNvPr>
            <p:cNvCxnSpPr>
              <a:cxnSpLocks/>
              <a:stCxn id="105" idx="1"/>
              <a:endCxn id="77" idx="3"/>
            </p:cNvCxnSpPr>
            <p:nvPr/>
          </p:nvCxnSpPr>
          <p:spPr>
            <a:xfrm flipH="1">
              <a:off x="4989245" y="855834"/>
              <a:ext cx="65535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25">
              <a:extLst>
                <a:ext uri="{FF2B5EF4-FFF2-40B4-BE49-F238E27FC236}">
                  <a16:creationId xmlns:a16="http://schemas.microsoft.com/office/drawing/2014/main" id="{04205FA2-D0E7-10E7-6FD2-82A827C8D823}"/>
                </a:ext>
              </a:extLst>
            </p:cNvPr>
            <p:cNvCxnSpPr>
              <a:cxnSpLocks/>
              <a:stCxn id="106" idx="1"/>
              <a:endCxn id="33" idx="3"/>
            </p:cNvCxnSpPr>
            <p:nvPr/>
          </p:nvCxnSpPr>
          <p:spPr>
            <a:xfrm flipH="1">
              <a:off x="4630173" y="1327340"/>
              <a:ext cx="1014422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接點 25">
              <a:extLst>
                <a:ext uri="{FF2B5EF4-FFF2-40B4-BE49-F238E27FC236}">
                  <a16:creationId xmlns:a16="http://schemas.microsoft.com/office/drawing/2014/main" id="{230916EE-A897-D318-4DDF-5F6AF3AD054E}"/>
                </a:ext>
              </a:extLst>
            </p:cNvPr>
            <p:cNvCxnSpPr>
              <a:cxnSpLocks/>
              <a:stCxn id="107" idx="1"/>
              <a:endCxn id="42" idx="3"/>
            </p:cNvCxnSpPr>
            <p:nvPr/>
          </p:nvCxnSpPr>
          <p:spPr>
            <a:xfrm rot="10800000">
              <a:off x="4630173" y="1870838"/>
              <a:ext cx="1014422" cy="5233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接點 25">
              <a:extLst>
                <a:ext uri="{FF2B5EF4-FFF2-40B4-BE49-F238E27FC236}">
                  <a16:creationId xmlns:a16="http://schemas.microsoft.com/office/drawing/2014/main" id="{21DB6377-03D6-E84F-62D0-7D9E201D0C3C}"/>
                </a:ext>
              </a:extLst>
            </p:cNvPr>
            <p:cNvCxnSpPr>
              <a:cxnSpLocks/>
              <a:stCxn id="107" idx="1"/>
              <a:endCxn id="49" idx="3"/>
            </p:cNvCxnSpPr>
            <p:nvPr/>
          </p:nvCxnSpPr>
          <p:spPr>
            <a:xfrm rot="10800000" flipV="1">
              <a:off x="4630173" y="2394140"/>
              <a:ext cx="1014422" cy="11071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011C1625-308F-E1D9-ED84-5B38E861C647}"/>
                </a:ext>
              </a:extLst>
            </p:cNvPr>
            <p:cNvGrpSpPr/>
            <p:nvPr/>
          </p:nvGrpSpPr>
          <p:grpSpPr>
            <a:xfrm>
              <a:off x="5644595" y="594224"/>
              <a:ext cx="543739" cy="5416164"/>
              <a:chOff x="5644595" y="604140"/>
              <a:chExt cx="543739" cy="5416164"/>
            </a:xfrm>
          </p:grpSpPr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AA5D9D9B-D94F-3061-5C54-F02C64F3262F}"/>
                  </a:ext>
                </a:extLst>
              </p:cNvPr>
              <p:cNvSpPr txBox="1"/>
              <p:nvPr/>
            </p:nvSpPr>
            <p:spPr>
              <a:xfrm>
                <a:off x="5644595" y="60414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惑</a:t>
                </a:r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D5F842E-D2D2-8D3C-A154-86CCA2FD5DD0}"/>
                  </a:ext>
                </a:extLst>
              </p:cNvPr>
              <p:cNvSpPr txBox="1"/>
              <p:nvPr/>
            </p:nvSpPr>
            <p:spPr>
              <a:xfrm>
                <a:off x="5644595" y="1075646"/>
                <a:ext cx="543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37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業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E9A63DE5-16C3-E38F-6AF0-EF8885854FA0}"/>
                  </a:ext>
                </a:extLst>
              </p:cNvPr>
              <p:cNvSpPr txBox="1"/>
              <p:nvPr/>
            </p:nvSpPr>
            <p:spPr>
              <a:xfrm>
                <a:off x="5644595" y="214244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苦</a:t>
                </a: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3F25DC78-7B60-0EA6-AC62-703C19779F14}"/>
                  </a:ext>
                </a:extLst>
              </p:cNvPr>
              <p:cNvSpPr txBox="1"/>
              <p:nvPr/>
            </p:nvSpPr>
            <p:spPr>
              <a:xfrm>
                <a:off x="5644595" y="38610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惑</a:t>
                </a:r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20FEE33E-FE46-CF5F-9A99-35A954AE4F79}"/>
                  </a:ext>
                </a:extLst>
              </p:cNvPr>
              <p:cNvSpPr txBox="1"/>
              <p:nvPr/>
            </p:nvSpPr>
            <p:spPr>
              <a:xfrm>
                <a:off x="5644595" y="4472517"/>
                <a:ext cx="543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37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業</a:t>
                </a:r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0DD735F9-4773-DE36-6239-656E50B3311B}"/>
                  </a:ext>
                </a:extLst>
              </p:cNvPr>
              <p:cNvSpPr txBox="1"/>
              <p:nvPr/>
            </p:nvSpPr>
            <p:spPr>
              <a:xfrm>
                <a:off x="5644595" y="549708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苦</a:t>
                </a:r>
              </a:p>
            </p:txBody>
          </p:sp>
        </p:grpSp>
        <p:cxnSp>
          <p:nvCxnSpPr>
            <p:cNvPr id="125" name="直線接點 25">
              <a:extLst>
                <a:ext uri="{FF2B5EF4-FFF2-40B4-BE49-F238E27FC236}">
                  <a16:creationId xmlns:a16="http://schemas.microsoft.com/office/drawing/2014/main" id="{198D4F0E-F325-C112-6EAB-9849144A32BE}"/>
                </a:ext>
              </a:extLst>
            </p:cNvPr>
            <p:cNvCxnSpPr>
              <a:cxnSpLocks/>
              <a:stCxn id="122" idx="1"/>
              <a:endCxn id="46" idx="3"/>
            </p:cNvCxnSpPr>
            <p:nvPr/>
          </p:nvCxnSpPr>
          <p:spPr>
            <a:xfrm rot="10800000">
              <a:off x="4630173" y="3908964"/>
              <a:ext cx="1014422" cy="20381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線接點 25">
              <a:extLst>
                <a:ext uri="{FF2B5EF4-FFF2-40B4-BE49-F238E27FC236}">
                  <a16:creationId xmlns:a16="http://schemas.microsoft.com/office/drawing/2014/main" id="{D7244667-0BAE-0BA1-82D6-FE4BDE49AD47}"/>
                </a:ext>
              </a:extLst>
            </p:cNvPr>
            <p:cNvCxnSpPr>
              <a:cxnSpLocks/>
              <a:stCxn id="122" idx="1"/>
              <a:endCxn id="45" idx="3"/>
            </p:cNvCxnSpPr>
            <p:nvPr/>
          </p:nvCxnSpPr>
          <p:spPr>
            <a:xfrm rot="10800000" flipV="1">
              <a:off x="4630173" y="4112776"/>
              <a:ext cx="1014422" cy="203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線接點 25">
              <a:extLst>
                <a:ext uri="{FF2B5EF4-FFF2-40B4-BE49-F238E27FC236}">
                  <a16:creationId xmlns:a16="http://schemas.microsoft.com/office/drawing/2014/main" id="{C1FDEFA1-31FB-9684-B8B5-88FE81706F5F}"/>
                </a:ext>
              </a:extLst>
            </p:cNvPr>
            <p:cNvCxnSpPr>
              <a:cxnSpLocks/>
              <a:stCxn id="123" idx="1"/>
              <a:endCxn id="44" idx="3"/>
            </p:cNvCxnSpPr>
            <p:nvPr/>
          </p:nvCxnSpPr>
          <p:spPr>
            <a:xfrm flipH="1">
              <a:off x="4630173" y="4724211"/>
              <a:ext cx="1014422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線接點 25">
              <a:extLst>
                <a:ext uri="{FF2B5EF4-FFF2-40B4-BE49-F238E27FC236}">
                  <a16:creationId xmlns:a16="http://schemas.microsoft.com/office/drawing/2014/main" id="{1F27BE9B-00C0-1C21-025F-646F366ADB93}"/>
                </a:ext>
              </a:extLst>
            </p:cNvPr>
            <p:cNvCxnSpPr>
              <a:cxnSpLocks/>
              <a:stCxn id="124" idx="1"/>
              <a:endCxn id="28" idx="3"/>
            </p:cNvCxnSpPr>
            <p:nvPr/>
          </p:nvCxnSpPr>
          <p:spPr>
            <a:xfrm rot="10800000">
              <a:off x="4630173" y="5495390"/>
              <a:ext cx="1014422" cy="253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線接點 25">
              <a:extLst>
                <a:ext uri="{FF2B5EF4-FFF2-40B4-BE49-F238E27FC236}">
                  <a16:creationId xmlns:a16="http://schemas.microsoft.com/office/drawing/2014/main" id="{0CD103F9-0FF7-2F57-4D20-D9C767E00679}"/>
                </a:ext>
              </a:extLst>
            </p:cNvPr>
            <p:cNvCxnSpPr>
              <a:cxnSpLocks/>
              <a:stCxn id="124" idx="1"/>
              <a:endCxn id="27" idx="3"/>
            </p:cNvCxnSpPr>
            <p:nvPr/>
          </p:nvCxnSpPr>
          <p:spPr>
            <a:xfrm rot="10800000" flipV="1">
              <a:off x="4989245" y="5748778"/>
              <a:ext cx="655350" cy="253388"/>
            </a:xfrm>
            <a:prstGeom prst="bentConnector3">
              <a:avLst>
                <a:gd name="adj1" fmla="val 7790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接點 25">
              <a:extLst>
                <a:ext uri="{FF2B5EF4-FFF2-40B4-BE49-F238E27FC236}">
                  <a16:creationId xmlns:a16="http://schemas.microsoft.com/office/drawing/2014/main" id="{C90F1A53-E9A7-3454-70FF-967699F8CC82}"/>
                </a:ext>
              </a:extLst>
            </p:cNvPr>
            <p:cNvCxnSpPr>
              <a:cxnSpLocks/>
              <a:stCxn id="32" idx="1"/>
              <a:endCxn id="105" idx="3"/>
            </p:cNvCxnSpPr>
            <p:nvPr/>
          </p:nvCxnSpPr>
          <p:spPr>
            <a:xfrm rot="10800000">
              <a:off x="6188334" y="855835"/>
              <a:ext cx="475814" cy="235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接點 25">
              <a:extLst>
                <a:ext uri="{FF2B5EF4-FFF2-40B4-BE49-F238E27FC236}">
                  <a16:creationId xmlns:a16="http://schemas.microsoft.com/office/drawing/2014/main" id="{01C7A8D5-7E69-8786-F9DF-BA0040A35BE2}"/>
                </a:ext>
              </a:extLst>
            </p:cNvPr>
            <p:cNvCxnSpPr>
              <a:cxnSpLocks/>
              <a:stCxn id="32" idx="1"/>
              <a:endCxn id="106" idx="3"/>
            </p:cNvCxnSpPr>
            <p:nvPr/>
          </p:nvCxnSpPr>
          <p:spPr>
            <a:xfrm rot="10800000" flipV="1">
              <a:off x="6188334" y="1091586"/>
              <a:ext cx="475814" cy="235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線接點 25">
              <a:extLst>
                <a:ext uri="{FF2B5EF4-FFF2-40B4-BE49-F238E27FC236}">
                  <a16:creationId xmlns:a16="http://schemas.microsoft.com/office/drawing/2014/main" id="{687548E5-7380-E9DA-9E05-9F388D235F0F}"/>
                </a:ext>
              </a:extLst>
            </p:cNvPr>
            <p:cNvCxnSpPr>
              <a:cxnSpLocks/>
              <a:stCxn id="40" idx="1"/>
              <a:endCxn id="122" idx="3"/>
            </p:cNvCxnSpPr>
            <p:nvPr/>
          </p:nvCxnSpPr>
          <p:spPr>
            <a:xfrm rot="10800000">
              <a:off x="6188334" y="4112776"/>
              <a:ext cx="475814" cy="305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接點 25">
              <a:extLst>
                <a:ext uri="{FF2B5EF4-FFF2-40B4-BE49-F238E27FC236}">
                  <a16:creationId xmlns:a16="http://schemas.microsoft.com/office/drawing/2014/main" id="{378A8CA3-8665-52EF-2DDD-5CE9B13161EE}"/>
                </a:ext>
              </a:extLst>
            </p:cNvPr>
            <p:cNvCxnSpPr>
              <a:cxnSpLocks/>
              <a:stCxn id="41" idx="1"/>
              <a:endCxn id="107" idx="3"/>
            </p:cNvCxnSpPr>
            <p:nvPr/>
          </p:nvCxnSpPr>
          <p:spPr>
            <a:xfrm flipH="1">
              <a:off x="6188334" y="2394140"/>
              <a:ext cx="475814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線接點 25">
              <a:extLst>
                <a:ext uri="{FF2B5EF4-FFF2-40B4-BE49-F238E27FC236}">
                  <a16:creationId xmlns:a16="http://schemas.microsoft.com/office/drawing/2014/main" id="{3D482486-D974-AF79-2876-18DADBD17A54}"/>
                </a:ext>
              </a:extLst>
            </p:cNvPr>
            <p:cNvCxnSpPr>
              <a:cxnSpLocks/>
              <a:stCxn id="26" idx="1"/>
              <a:endCxn id="124" idx="3"/>
            </p:cNvCxnSpPr>
            <p:nvPr/>
          </p:nvCxnSpPr>
          <p:spPr>
            <a:xfrm flipH="1">
              <a:off x="6188334" y="5748778"/>
              <a:ext cx="475814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線接點 25">
              <a:extLst>
                <a:ext uri="{FF2B5EF4-FFF2-40B4-BE49-F238E27FC236}">
                  <a16:creationId xmlns:a16="http://schemas.microsoft.com/office/drawing/2014/main" id="{3E69268D-D079-9B3E-D2B4-F38E1B55CF0D}"/>
                </a:ext>
              </a:extLst>
            </p:cNvPr>
            <p:cNvCxnSpPr>
              <a:cxnSpLocks/>
              <a:stCxn id="40" idx="1"/>
              <a:endCxn id="123" idx="3"/>
            </p:cNvCxnSpPr>
            <p:nvPr/>
          </p:nvCxnSpPr>
          <p:spPr>
            <a:xfrm rot="10800000" flipV="1">
              <a:off x="6188334" y="4418493"/>
              <a:ext cx="475814" cy="30571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接點 25">
              <a:extLst>
                <a:ext uri="{FF2B5EF4-FFF2-40B4-BE49-F238E27FC236}">
                  <a16:creationId xmlns:a16="http://schemas.microsoft.com/office/drawing/2014/main" id="{617766D1-E0B5-0A01-75BC-8FDAD295E82C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>
              <a:off x="8285105" y="1091587"/>
              <a:ext cx="386045" cy="65127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線接點 25">
              <a:extLst>
                <a:ext uri="{FF2B5EF4-FFF2-40B4-BE49-F238E27FC236}">
                  <a16:creationId xmlns:a16="http://schemas.microsoft.com/office/drawing/2014/main" id="{0F8486B4-CA04-74FC-0B62-EE7C6ECCFF09}"/>
                </a:ext>
              </a:extLst>
            </p:cNvPr>
            <p:cNvCxnSpPr>
              <a:cxnSpLocks/>
              <a:stCxn id="41" idx="3"/>
              <a:endCxn id="20" idx="1"/>
            </p:cNvCxnSpPr>
            <p:nvPr/>
          </p:nvCxnSpPr>
          <p:spPr>
            <a:xfrm flipV="1">
              <a:off x="8285105" y="1742864"/>
              <a:ext cx="386045" cy="6512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線接點 25">
              <a:extLst>
                <a:ext uri="{FF2B5EF4-FFF2-40B4-BE49-F238E27FC236}">
                  <a16:creationId xmlns:a16="http://schemas.microsoft.com/office/drawing/2014/main" id="{7FFA630B-4063-FA9A-6386-FCBEEC544FE5}"/>
                </a:ext>
              </a:extLst>
            </p:cNvPr>
            <p:cNvCxnSpPr>
              <a:cxnSpLocks/>
              <a:stCxn id="40" idx="3"/>
              <a:endCxn id="18" idx="1"/>
            </p:cNvCxnSpPr>
            <p:nvPr/>
          </p:nvCxnSpPr>
          <p:spPr>
            <a:xfrm>
              <a:off x="8285105" y="4418494"/>
              <a:ext cx="386045" cy="66514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線接點 25">
              <a:extLst>
                <a:ext uri="{FF2B5EF4-FFF2-40B4-BE49-F238E27FC236}">
                  <a16:creationId xmlns:a16="http://schemas.microsoft.com/office/drawing/2014/main" id="{559D0229-8ED7-8C8C-B28C-E04F5EA47D61}"/>
                </a:ext>
              </a:extLst>
            </p:cNvPr>
            <p:cNvCxnSpPr>
              <a:cxnSpLocks/>
              <a:stCxn id="26" idx="3"/>
              <a:endCxn id="18" idx="1"/>
            </p:cNvCxnSpPr>
            <p:nvPr/>
          </p:nvCxnSpPr>
          <p:spPr>
            <a:xfrm flipV="1">
              <a:off x="8285105" y="5083636"/>
              <a:ext cx="386045" cy="66514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25">
              <a:extLst>
                <a:ext uri="{FF2B5EF4-FFF2-40B4-BE49-F238E27FC236}">
                  <a16:creationId xmlns:a16="http://schemas.microsoft.com/office/drawing/2014/main" id="{1E6E1C28-68FD-FCE0-F719-B5136487327B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10292107" y="1742864"/>
              <a:ext cx="386043" cy="16125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25">
              <a:extLst>
                <a:ext uri="{FF2B5EF4-FFF2-40B4-BE49-F238E27FC236}">
                  <a16:creationId xmlns:a16="http://schemas.microsoft.com/office/drawing/2014/main" id="{9CAB0D36-2FB0-9190-CC1E-56186D4EE93F}"/>
                </a:ext>
              </a:extLst>
            </p:cNvPr>
            <p:cNvCxnSpPr>
              <a:cxnSpLocks/>
              <a:stCxn id="18" idx="3"/>
              <a:endCxn id="16" idx="1"/>
            </p:cNvCxnSpPr>
            <p:nvPr/>
          </p:nvCxnSpPr>
          <p:spPr>
            <a:xfrm flipV="1">
              <a:off x="10292107" y="3355387"/>
              <a:ext cx="386043" cy="17282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E624B088-6408-94B9-FDBC-76CBF337079D}"/>
                </a:ext>
              </a:extLst>
            </p:cNvPr>
            <p:cNvSpPr/>
            <p:nvPr/>
          </p:nvSpPr>
          <p:spPr>
            <a:xfrm>
              <a:off x="9238268" y="131975"/>
              <a:ext cx="2809188" cy="942681"/>
            </a:xfrm>
            <a:prstGeom prst="roundRect">
              <a:avLst/>
            </a:prstGeom>
            <a:solidFill>
              <a:srgbClr val="FFFF03"/>
            </a:solidFill>
            <a:ln w="19050">
              <a:solidFill>
                <a:srgbClr val="95B8E4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TW" altLang="en-US" sz="2800" b="1" dirty="0">
                  <a:solidFill>
                    <a:srgbClr val="325B9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傳統的</a:t>
              </a:r>
              <a:endParaRPr lang="en-US" altLang="zh-TW" sz="2800" b="1" dirty="0">
                <a:solidFill>
                  <a:srgbClr val="325B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TW" altLang="en-US" sz="2800" b="1" dirty="0">
                  <a:solidFill>
                    <a:srgbClr val="325B9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三世兩重因果表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28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0914-E9F3-38F2-E289-5A0FA1D0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83FB5D94-ADDC-0549-D7B0-235A7296D2F2}"/>
              </a:ext>
            </a:extLst>
          </p:cNvPr>
          <p:cNvGrpSpPr/>
          <p:nvPr/>
        </p:nvGrpSpPr>
        <p:grpSpPr>
          <a:xfrm>
            <a:off x="611039" y="169682"/>
            <a:ext cx="11445844" cy="6094094"/>
            <a:chOff x="611039" y="169682"/>
            <a:chExt cx="11445844" cy="609409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CAEA009-F9DD-989D-9D61-14B552DDD47D}"/>
                </a:ext>
              </a:extLst>
            </p:cNvPr>
            <p:cNvSpPr txBox="1"/>
            <p:nvPr/>
          </p:nvSpPr>
          <p:spPr>
            <a:xfrm>
              <a:off x="611039" y="309377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三世</a:t>
              </a:r>
            </a:p>
          </p:txBody>
        </p:sp>
        <p:cxnSp>
          <p:nvCxnSpPr>
            <p:cNvPr id="6" name="直線接點 25">
              <a:extLst>
                <a:ext uri="{FF2B5EF4-FFF2-40B4-BE49-F238E27FC236}">
                  <a16:creationId xmlns:a16="http://schemas.microsoft.com/office/drawing/2014/main" id="{D7DA59DB-1636-9949-9EE6-D2B98558722C}"/>
                </a:ext>
              </a:extLst>
            </p:cNvPr>
            <p:cNvCxnSpPr>
              <a:cxnSpLocks/>
              <a:stCxn id="5" idx="3"/>
              <a:endCxn id="22" idx="1"/>
            </p:cNvCxnSpPr>
            <p:nvPr/>
          </p:nvCxnSpPr>
          <p:spPr>
            <a:xfrm>
              <a:off x="1513850" y="3355387"/>
              <a:ext cx="655350" cy="2393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接點 25">
              <a:extLst>
                <a:ext uri="{FF2B5EF4-FFF2-40B4-BE49-F238E27FC236}">
                  <a16:creationId xmlns:a16="http://schemas.microsoft.com/office/drawing/2014/main" id="{D90976FD-688B-9DDE-7FBC-7E64DC10D7E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 flipV="1">
              <a:off x="1513850" y="3351314"/>
              <a:ext cx="655350" cy="407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接點 25">
              <a:extLst>
                <a:ext uri="{FF2B5EF4-FFF2-40B4-BE49-F238E27FC236}">
                  <a16:creationId xmlns:a16="http://schemas.microsoft.com/office/drawing/2014/main" id="{7A209526-6A1A-14A8-11EC-E82EC4EE7ED8}"/>
                </a:ext>
              </a:extLst>
            </p:cNvPr>
            <p:cNvCxnSpPr>
              <a:cxnSpLocks/>
              <a:stCxn id="5" idx="3"/>
              <a:endCxn id="29" idx="1"/>
            </p:cNvCxnSpPr>
            <p:nvPr/>
          </p:nvCxnSpPr>
          <p:spPr>
            <a:xfrm flipV="1">
              <a:off x="1513850" y="1093422"/>
              <a:ext cx="655350" cy="22619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B29C540-5F56-9B33-34FA-6C2CCA570513}"/>
                </a:ext>
              </a:extLst>
            </p:cNvPr>
            <p:cNvSpPr txBox="1"/>
            <p:nvPr/>
          </p:nvSpPr>
          <p:spPr>
            <a:xfrm>
              <a:off x="2169200" y="3089704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現在世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8EFF3FF-6D2B-68CF-A6F4-FDD67210174A}"/>
                </a:ext>
              </a:extLst>
            </p:cNvPr>
            <p:cNvSpPr txBox="1"/>
            <p:nvPr/>
          </p:nvSpPr>
          <p:spPr>
            <a:xfrm>
              <a:off x="2169200" y="83181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過去世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B1E9044-0D2D-F6B7-BE44-1AE8F83F2DF7}"/>
                </a:ext>
              </a:extLst>
            </p:cNvPr>
            <p:cNvSpPr txBox="1"/>
            <p:nvPr/>
          </p:nvSpPr>
          <p:spPr>
            <a:xfrm>
              <a:off x="2169200" y="548716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未來世</a:t>
              </a:r>
            </a:p>
          </p:txBody>
        </p:sp>
        <p:grpSp>
          <p:nvGrpSpPr>
            <p:cNvPr id="202" name="群組 201">
              <a:extLst>
                <a:ext uri="{FF2B5EF4-FFF2-40B4-BE49-F238E27FC236}">
                  <a16:creationId xmlns:a16="http://schemas.microsoft.com/office/drawing/2014/main" id="{F7D0580A-C6DC-64C8-26D2-BA6189428320}"/>
                </a:ext>
              </a:extLst>
            </p:cNvPr>
            <p:cNvGrpSpPr/>
            <p:nvPr/>
          </p:nvGrpSpPr>
          <p:grpSpPr>
            <a:xfrm>
              <a:off x="6664148" y="829977"/>
              <a:ext cx="1620957" cy="5180411"/>
              <a:chOff x="6664148" y="839893"/>
              <a:chExt cx="1620957" cy="5180411"/>
            </a:xfrm>
          </p:grpSpPr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61D8CC4-0944-0F2A-86DA-0537E7471B84}"/>
                  </a:ext>
                </a:extLst>
              </p:cNvPr>
              <p:cNvSpPr txBox="1"/>
              <p:nvPr/>
            </p:nvSpPr>
            <p:spPr>
              <a:xfrm>
                <a:off x="6664148" y="41668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現在三因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7300A4F-B175-F6F6-3A51-CC4B24B11522}"/>
                  </a:ext>
                </a:extLst>
              </p:cNvPr>
              <p:cNvSpPr txBox="1"/>
              <p:nvPr/>
            </p:nvSpPr>
            <p:spPr>
              <a:xfrm>
                <a:off x="6664148" y="5497084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未來二果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AB6CA58B-76E6-01DF-D794-4AD2DAD17AEE}"/>
                  </a:ext>
                </a:extLst>
              </p:cNvPr>
              <p:cNvSpPr txBox="1"/>
              <p:nvPr/>
            </p:nvSpPr>
            <p:spPr>
              <a:xfrm>
                <a:off x="6664148" y="214244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現在五果</a:t>
                </a: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EAF5DF10-4520-8B36-B16B-6FEDCD289911}"/>
                  </a:ext>
                </a:extLst>
              </p:cNvPr>
              <p:cNvSpPr txBox="1"/>
              <p:nvPr/>
            </p:nvSpPr>
            <p:spPr>
              <a:xfrm>
                <a:off x="6664148" y="839893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過去二因</a:t>
                </a:r>
              </a:p>
            </p:txBody>
          </p:sp>
        </p:grpSp>
        <p:grpSp>
          <p:nvGrpSpPr>
            <p:cNvPr id="203" name="群組 202">
              <a:extLst>
                <a:ext uri="{FF2B5EF4-FFF2-40B4-BE49-F238E27FC236}">
                  <a16:creationId xmlns:a16="http://schemas.microsoft.com/office/drawing/2014/main" id="{B006473A-8199-E505-E0E5-1BC301F42E27}"/>
                </a:ext>
              </a:extLst>
            </p:cNvPr>
            <p:cNvGrpSpPr/>
            <p:nvPr/>
          </p:nvGrpSpPr>
          <p:grpSpPr>
            <a:xfrm>
              <a:off x="8671150" y="1481254"/>
              <a:ext cx="1620958" cy="3863992"/>
              <a:chOff x="8671150" y="1491170"/>
              <a:chExt cx="1620958" cy="3863992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53C5F96-9298-1363-B8E5-C8CE61828318}"/>
                  </a:ext>
                </a:extLst>
              </p:cNvPr>
              <p:cNvSpPr txBox="1"/>
              <p:nvPr/>
            </p:nvSpPr>
            <p:spPr>
              <a:xfrm>
                <a:off x="8671150" y="1491170"/>
                <a:ext cx="16209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一重因果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8234CDA-B7CF-F9A3-D6DE-D7CABC035836}"/>
                  </a:ext>
                </a:extLst>
              </p:cNvPr>
              <p:cNvSpPr txBox="1"/>
              <p:nvPr/>
            </p:nvSpPr>
            <p:spPr>
              <a:xfrm>
                <a:off x="8671151" y="4831942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pPr algn="ctr"/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二重因果</a:t>
                </a:r>
              </a:p>
            </p:txBody>
          </p:sp>
        </p:grp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5CD0C1B-18A1-4636-A233-3FF9D9AD3F81}"/>
                </a:ext>
              </a:extLst>
            </p:cNvPr>
            <p:cNvSpPr txBox="1"/>
            <p:nvPr/>
          </p:nvSpPr>
          <p:spPr>
            <a:xfrm>
              <a:off x="10678150" y="309377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兩重</a:t>
              </a:r>
            </a:p>
          </p:txBody>
        </p:sp>
        <p:cxnSp>
          <p:nvCxnSpPr>
            <p:cNvPr id="67" name="直線接點 25">
              <a:extLst>
                <a:ext uri="{FF2B5EF4-FFF2-40B4-BE49-F238E27FC236}">
                  <a16:creationId xmlns:a16="http://schemas.microsoft.com/office/drawing/2014/main" id="{9BB97864-4650-B206-09DA-93A338ECF44C}"/>
                </a:ext>
              </a:extLst>
            </p:cNvPr>
            <p:cNvCxnSpPr>
              <a:cxnSpLocks/>
              <a:stCxn id="77" idx="1"/>
              <a:endCxn id="29" idx="3"/>
            </p:cNvCxnSpPr>
            <p:nvPr/>
          </p:nvCxnSpPr>
          <p:spPr>
            <a:xfrm rot="10800000" flipV="1">
              <a:off x="3431084" y="855834"/>
              <a:ext cx="655350" cy="237588"/>
            </a:xfrm>
            <a:prstGeom prst="bentConnector3">
              <a:avLst>
                <a:gd name="adj1" fmla="val 6149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25">
              <a:extLst>
                <a:ext uri="{FF2B5EF4-FFF2-40B4-BE49-F238E27FC236}">
                  <a16:creationId xmlns:a16="http://schemas.microsoft.com/office/drawing/2014/main" id="{C3CDCF4B-1D91-7AD4-A57C-BB404143B233}"/>
                </a:ext>
              </a:extLst>
            </p:cNvPr>
            <p:cNvCxnSpPr>
              <a:cxnSpLocks/>
              <a:stCxn id="33" idx="1"/>
              <a:endCxn id="29" idx="3"/>
            </p:cNvCxnSpPr>
            <p:nvPr/>
          </p:nvCxnSpPr>
          <p:spPr>
            <a:xfrm rot="10800000">
              <a:off x="3431084" y="1093422"/>
              <a:ext cx="655350" cy="233918"/>
            </a:xfrm>
            <a:prstGeom prst="bentConnector3">
              <a:avLst>
                <a:gd name="adj1" fmla="val 6149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9932DAE-644B-4A33-4740-6063E8B45ACB}"/>
                </a:ext>
              </a:extLst>
            </p:cNvPr>
            <p:cNvSpPr txBox="1"/>
            <p:nvPr/>
          </p:nvSpPr>
          <p:spPr>
            <a:xfrm>
              <a:off x="4086434" y="446260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37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AE3AA54C-A483-6CAB-9E2B-F4BC01DCB87C}"/>
                </a:ext>
              </a:extLst>
            </p:cNvPr>
            <p:cNvSpPr txBox="1"/>
            <p:nvPr/>
          </p:nvSpPr>
          <p:spPr>
            <a:xfrm>
              <a:off x="4086434" y="160922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識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11E62ECF-E0AB-D099-966E-91D0D54E8020}"/>
                </a:ext>
              </a:extLst>
            </p:cNvPr>
            <p:cNvSpPr txBox="1"/>
            <p:nvPr/>
          </p:nvSpPr>
          <p:spPr>
            <a:xfrm>
              <a:off x="4086434" y="201685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TW" altLang="en-US" dirty="0">
                  <a:solidFill>
                    <a:srgbClr val="0000FF"/>
                  </a:solidFill>
                </a:rPr>
                <a:t>名色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9389EE6-C51D-02C2-A67C-C16BE5667DB5}"/>
                </a:ext>
              </a:extLst>
            </p:cNvPr>
            <p:cNvSpPr txBox="1"/>
            <p:nvPr/>
          </p:nvSpPr>
          <p:spPr>
            <a:xfrm>
              <a:off x="4086434" y="405497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取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31F3E71-1DE8-71C4-6D85-85F2DE880DC6}"/>
                </a:ext>
              </a:extLst>
            </p:cNvPr>
            <p:cNvSpPr txBox="1"/>
            <p:nvPr/>
          </p:nvSpPr>
          <p:spPr>
            <a:xfrm>
              <a:off x="4086434" y="364735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愛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11E78D78-90BC-7157-2727-4029FD3C5568}"/>
                </a:ext>
              </a:extLst>
            </p:cNvPr>
            <p:cNvSpPr txBox="1"/>
            <p:nvPr/>
          </p:nvSpPr>
          <p:spPr>
            <a:xfrm>
              <a:off x="4086434" y="242447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六入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42D7FCF-608E-172B-8FDE-2A085C4B0776}"/>
                </a:ext>
              </a:extLst>
            </p:cNvPr>
            <p:cNvSpPr txBox="1"/>
            <p:nvPr/>
          </p:nvSpPr>
          <p:spPr>
            <a:xfrm>
              <a:off x="4086434" y="283210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觸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40F2A822-AB65-00EE-CF0C-93CB7DF66596}"/>
                </a:ext>
              </a:extLst>
            </p:cNvPr>
            <p:cNvSpPr txBox="1"/>
            <p:nvPr/>
          </p:nvSpPr>
          <p:spPr>
            <a:xfrm>
              <a:off x="4086434" y="323972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受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8471C0A-0C02-5F24-B0C6-476E72722092}"/>
                </a:ext>
              </a:extLst>
            </p:cNvPr>
            <p:cNvSpPr txBox="1"/>
            <p:nvPr/>
          </p:nvSpPr>
          <p:spPr>
            <a:xfrm>
              <a:off x="4086434" y="5740556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老死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7D7F8DC-E2FB-26D0-7DB6-A3A0C34F0DD6}"/>
                </a:ext>
              </a:extLst>
            </p:cNvPr>
            <p:cNvSpPr txBox="1"/>
            <p:nvPr/>
          </p:nvSpPr>
          <p:spPr>
            <a:xfrm>
              <a:off x="4086434" y="523377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1AD800F-8D79-4183-84A7-6D55DF33C592}"/>
                </a:ext>
              </a:extLst>
            </p:cNvPr>
            <p:cNvSpPr txBox="1"/>
            <p:nvPr/>
          </p:nvSpPr>
          <p:spPr>
            <a:xfrm>
              <a:off x="4086434" y="106573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37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</a:t>
              </a: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AEC5BF7-A183-5169-F9D6-127A5D622783}"/>
                </a:ext>
              </a:extLst>
            </p:cNvPr>
            <p:cNvSpPr txBox="1"/>
            <p:nvPr/>
          </p:nvSpPr>
          <p:spPr>
            <a:xfrm>
              <a:off x="4086434" y="59422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ctr"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TW" altLang="en-US" dirty="0">
                  <a:solidFill>
                    <a:srgbClr val="FF0000"/>
                  </a:solidFill>
                </a:rPr>
                <a:t>無明</a:t>
              </a:r>
            </a:p>
          </p:txBody>
        </p:sp>
        <p:cxnSp>
          <p:nvCxnSpPr>
            <p:cNvPr id="93" name="直線接點 25">
              <a:extLst>
                <a:ext uri="{FF2B5EF4-FFF2-40B4-BE49-F238E27FC236}">
                  <a16:creationId xmlns:a16="http://schemas.microsoft.com/office/drawing/2014/main" id="{AC309FCB-1E98-BA65-9F25-38E27CCA2E9C}"/>
                </a:ext>
              </a:extLst>
            </p:cNvPr>
            <p:cNvCxnSpPr>
              <a:cxnSpLocks/>
              <a:stCxn id="42" idx="1"/>
              <a:endCxn id="35" idx="3"/>
            </p:cNvCxnSpPr>
            <p:nvPr/>
          </p:nvCxnSpPr>
          <p:spPr>
            <a:xfrm rot="10800000" flipV="1">
              <a:off x="3431084" y="1870838"/>
              <a:ext cx="655350" cy="14804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25">
              <a:extLst>
                <a:ext uri="{FF2B5EF4-FFF2-40B4-BE49-F238E27FC236}">
                  <a16:creationId xmlns:a16="http://schemas.microsoft.com/office/drawing/2014/main" id="{28AA844B-08DE-A2BC-1C6C-491DB012FA79}"/>
                </a:ext>
              </a:extLst>
            </p:cNvPr>
            <p:cNvCxnSpPr>
              <a:cxnSpLocks/>
              <a:stCxn id="44" idx="1"/>
              <a:endCxn id="35" idx="3"/>
            </p:cNvCxnSpPr>
            <p:nvPr/>
          </p:nvCxnSpPr>
          <p:spPr>
            <a:xfrm rot="10800000">
              <a:off x="3431084" y="3351315"/>
              <a:ext cx="655350" cy="13728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25">
              <a:extLst>
                <a:ext uri="{FF2B5EF4-FFF2-40B4-BE49-F238E27FC236}">
                  <a16:creationId xmlns:a16="http://schemas.microsoft.com/office/drawing/2014/main" id="{7F3DFD20-A6B3-DB71-46B0-EE6D14814621}"/>
                </a:ext>
              </a:extLst>
            </p:cNvPr>
            <p:cNvCxnSpPr>
              <a:cxnSpLocks/>
              <a:stCxn id="28" idx="1"/>
              <a:endCxn id="22" idx="3"/>
            </p:cNvCxnSpPr>
            <p:nvPr/>
          </p:nvCxnSpPr>
          <p:spPr>
            <a:xfrm rot="10800000" flipV="1">
              <a:off x="3431084" y="5495388"/>
              <a:ext cx="655350" cy="253389"/>
            </a:xfrm>
            <a:prstGeom prst="bentConnector3">
              <a:avLst>
                <a:gd name="adj1" fmla="val 598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25">
              <a:extLst>
                <a:ext uri="{FF2B5EF4-FFF2-40B4-BE49-F238E27FC236}">
                  <a16:creationId xmlns:a16="http://schemas.microsoft.com/office/drawing/2014/main" id="{B267378C-078B-C47B-C343-AB23DFBE224A}"/>
                </a:ext>
              </a:extLst>
            </p:cNvPr>
            <p:cNvCxnSpPr>
              <a:cxnSpLocks/>
              <a:stCxn id="27" idx="1"/>
              <a:endCxn id="22" idx="3"/>
            </p:cNvCxnSpPr>
            <p:nvPr/>
          </p:nvCxnSpPr>
          <p:spPr>
            <a:xfrm rot="10800000">
              <a:off x="3431084" y="5748778"/>
              <a:ext cx="655350" cy="253388"/>
            </a:xfrm>
            <a:prstGeom prst="bentConnector3">
              <a:avLst>
                <a:gd name="adj1" fmla="val 598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接點 25">
              <a:extLst>
                <a:ext uri="{FF2B5EF4-FFF2-40B4-BE49-F238E27FC236}">
                  <a16:creationId xmlns:a16="http://schemas.microsoft.com/office/drawing/2014/main" id="{9063D16D-F701-8FB1-A005-777823CEC654}"/>
                </a:ext>
              </a:extLst>
            </p:cNvPr>
            <p:cNvCxnSpPr>
              <a:cxnSpLocks/>
              <a:stCxn id="105" idx="1"/>
              <a:endCxn id="77" idx="3"/>
            </p:cNvCxnSpPr>
            <p:nvPr/>
          </p:nvCxnSpPr>
          <p:spPr>
            <a:xfrm flipH="1">
              <a:off x="4989245" y="855834"/>
              <a:ext cx="65535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25">
              <a:extLst>
                <a:ext uri="{FF2B5EF4-FFF2-40B4-BE49-F238E27FC236}">
                  <a16:creationId xmlns:a16="http://schemas.microsoft.com/office/drawing/2014/main" id="{73978528-E322-1C9E-9B80-7326B489E33D}"/>
                </a:ext>
              </a:extLst>
            </p:cNvPr>
            <p:cNvCxnSpPr>
              <a:cxnSpLocks/>
              <a:stCxn id="106" idx="1"/>
              <a:endCxn id="33" idx="3"/>
            </p:cNvCxnSpPr>
            <p:nvPr/>
          </p:nvCxnSpPr>
          <p:spPr>
            <a:xfrm flipH="1">
              <a:off x="4630173" y="1327340"/>
              <a:ext cx="1014422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接點 25">
              <a:extLst>
                <a:ext uri="{FF2B5EF4-FFF2-40B4-BE49-F238E27FC236}">
                  <a16:creationId xmlns:a16="http://schemas.microsoft.com/office/drawing/2014/main" id="{AC8EA8C2-8492-EFA3-41FE-D489492EE008}"/>
                </a:ext>
              </a:extLst>
            </p:cNvPr>
            <p:cNvCxnSpPr>
              <a:cxnSpLocks/>
              <a:stCxn id="107" idx="1"/>
              <a:endCxn id="42" idx="3"/>
            </p:cNvCxnSpPr>
            <p:nvPr/>
          </p:nvCxnSpPr>
          <p:spPr>
            <a:xfrm rot="10800000">
              <a:off x="4630173" y="1870838"/>
              <a:ext cx="1014422" cy="5233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接點 25">
              <a:extLst>
                <a:ext uri="{FF2B5EF4-FFF2-40B4-BE49-F238E27FC236}">
                  <a16:creationId xmlns:a16="http://schemas.microsoft.com/office/drawing/2014/main" id="{878858ED-EE4D-DE30-62C2-1090C1064B38}"/>
                </a:ext>
              </a:extLst>
            </p:cNvPr>
            <p:cNvCxnSpPr>
              <a:cxnSpLocks/>
              <a:stCxn id="107" idx="1"/>
              <a:endCxn id="49" idx="3"/>
            </p:cNvCxnSpPr>
            <p:nvPr/>
          </p:nvCxnSpPr>
          <p:spPr>
            <a:xfrm rot="10800000" flipV="1">
              <a:off x="4630173" y="2394140"/>
              <a:ext cx="1014422" cy="11071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4F9FCC56-830C-CC1A-FAE1-33014FE32FC8}"/>
                </a:ext>
              </a:extLst>
            </p:cNvPr>
            <p:cNvGrpSpPr/>
            <p:nvPr/>
          </p:nvGrpSpPr>
          <p:grpSpPr>
            <a:xfrm>
              <a:off x="5644595" y="594224"/>
              <a:ext cx="543739" cy="5416164"/>
              <a:chOff x="5644595" y="604140"/>
              <a:chExt cx="543739" cy="5416164"/>
            </a:xfrm>
          </p:grpSpPr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D627DB78-000C-C579-6208-2B49A7EC20C7}"/>
                  </a:ext>
                </a:extLst>
              </p:cNvPr>
              <p:cNvSpPr txBox="1"/>
              <p:nvPr/>
            </p:nvSpPr>
            <p:spPr>
              <a:xfrm>
                <a:off x="5644595" y="60414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惑</a:t>
                </a:r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F60BBC8C-E05D-2406-6E0B-0931B02DD12C}"/>
                  </a:ext>
                </a:extLst>
              </p:cNvPr>
              <p:cNvSpPr txBox="1"/>
              <p:nvPr/>
            </p:nvSpPr>
            <p:spPr>
              <a:xfrm>
                <a:off x="5644595" y="1075646"/>
                <a:ext cx="543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37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業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27078B32-7597-E2D7-6C56-E9509DCE1916}"/>
                  </a:ext>
                </a:extLst>
              </p:cNvPr>
              <p:cNvSpPr txBox="1"/>
              <p:nvPr/>
            </p:nvSpPr>
            <p:spPr>
              <a:xfrm>
                <a:off x="5644595" y="214244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苦</a:t>
                </a: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30F78D2F-0102-165E-F142-23378DE886A7}"/>
                  </a:ext>
                </a:extLst>
              </p:cNvPr>
              <p:cNvSpPr txBox="1"/>
              <p:nvPr/>
            </p:nvSpPr>
            <p:spPr>
              <a:xfrm>
                <a:off x="5644595" y="3861082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惑</a:t>
                </a:r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26416A32-BC61-4D35-A3B5-E40AC2EC4D8C}"/>
                  </a:ext>
                </a:extLst>
              </p:cNvPr>
              <p:cNvSpPr txBox="1"/>
              <p:nvPr/>
            </p:nvSpPr>
            <p:spPr>
              <a:xfrm>
                <a:off x="5644595" y="4472517"/>
                <a:ext cx="5437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37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業</a:t>
                </a:r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D1EF4343-DBEF-4BDB-3816-F1E9C6D1FCEA}"/>
                  </a:ext>
                </a:extLst>
              </p:cNvPr>
              <p:cNvSpPr txBox="1"/>
              <p:nvPr/>
            </p:nvSpPr>
            <p:spPr>
              <a:xfrm>
                <a:off x="5644595" y="5497084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苦</a:t>
                </a:r>
              </a:p>
            </p:txBody>
          </p:sp>
        </p:grpSp>
        <p:cxnSp>
          <p:nvCxnSpPr>
            <p:cNvPr id="125" name="直線接點 25">
              <a:extLst>
                <a:ext uri="{FF2B5EF4-FFF2-40B4-BE49-F238E27FC236}">
                  <a16:creationId xmlns:a16="http://schemas.microsoft.com/office/drawing/2014/main" id="{49DF1E2F-8E5A-7704-E61A-A9DF084BDA1F}"/>
                </a:ext>
              </a:extLst>
            </p:cNvPr>
            <p:cNvCxnSpPr>
              <a:cxnSpLocks/>
              <a:stCxn id="122" idx="1"/>
              <a:endCxn id="46" idx="3"/>
            </p:cNvCxnSpPr>
            <p:nvPr/>
          </p:nvCxnSpPr>
          <p:spPr>
            <a:xfrm rot="10800000">
              <a:off x="4630173" y="3908964"/>
              <a:ext cx="1014422" cy="20381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線接點 25">
              <a:extLst>
                <a:ext uri="{FF2B5EF4-FFF2-40B4-BE49-F238E27FC236}">
                  <a16:creationId xmlns:a16="http://schemas.microsoft.com/office/drawing/2014/main" id="{DF8722D0-5EDB-334C-BAB0-993824090EE4}"/>
                </a:ext>
              </a:extLst>
            </p:cNvPr>
            <p:cNvCxnSpPr>
              <a:cxnSpLocks/>
              <a:stCxn id="122" idx="1"/>
              <a:endCxn id="45" idx="3"/>
            </p:cNvCxnSpPr>
            <p:nvPr/>
          </p:nvCxnSpPr>
          <p:spPr>
            <a:xfrm rot="10800000" flipV="1">
              <a:off x="4630173" y="4112776"/>
              <a:ext cx="1014422" cy="203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線接點 25">
              <a:extLst>
                <a:ext uri="{FF2B5EF4-FFF2-40B4-BE49-F238E27FC236}">
                  <a16:creationId xmlns:a16="http://schemas.microsoft.com/office/drawing/2014/main" id="{3B47B6FE-CF5D-79F4-A2E4-CF906C1D4AB8}"/>
                </a:ext>
              </a:extLst>
            </p:cNvPr>
            <p:cNvCxnSpPr>
              <a:cxnSpLocks/>
              <a:stCxn id="123" idx="1"/>
              <a:endCxn id="44" idx="3"/>
            </p:cNvCxnSpPr>
            <p:nvPr/>
          </p:nvCxnSpPr>
          <p:spPr>
            <a:xfrm flipH="1">
              <a:off x="4630173" y="4724211"/>
              <a:ext cx="1014422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線接點 25">
              <a:extLst>
                <a:ext uri="{FF2B5EF4-FFF2-40B4-BE49-F238E27FC236}">
                  <a16:creationId xmlns:a16="http://schemas.microsoft.com/office/drawing/2014/main" id="{667FCDA4-E427-788E-69F1-1037AAB90477}"/>
                </a:ext>
              </a:extLst>
            </p:cNvPr>
            <p:cNvCxnSpPr>
              <a:cxnSpLocks/>
              <a:stCxn id="124" idx="1"/>
              <a:endCxn id="28" idx="3"/>
            </p:cNvCxnSpPr>
            <p:nvPr/>
          </p:nvCxnSpPr>
          <p:spPr>
            <a:xfrm rot="10800000">
              <a:off x="4630173" y="5495390"/>
              <a:ext cx="1014422" cy="253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線接點 25">
              <a:extLst>
                <a:ext uri="{FF2B5EF4-FFF2-40B4-BE49-F238E27FC236}">
                  <a16:creationId xmlns:a16="http://schemas.microsoft.com/office/drawing/2014/main" id="{565AE0BC-F0E1-4896-C6FA-93C088E5F510}"/>
                </a:ext>
              </a:extLst>
            </p:cNvPr>
            <p:cNvCxnSpPr>
              <a:cxnSpLocks/>
              <a:stCxn id="124" idx="1"/>
              <a:endCxn id="27" idx="3"/>
            </p:cNvCxnSpPr>
            <p:nvPr/>
          </p:nvCxnSpPr>
          <p:spPr>
            <a:xfrm rot="10800000" flipV="1">
              <a:off x="4989245" y="5748778"/>
              <a:ext cx="655350" cy="253388"/>
            </a:xfrm>
            <a:prstGeom prst="bentConnector3">
              <a:avLst>
                <a:gd name="adj1" fmla="val 7790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接點 25">
              <a:extLst>
                <a:ext uri="{FF2B5EF4-FFF2-40B4-BE49-F238E27FC236}">
                  <a16:creationId xmlns:a16="http://schemas.microsoft.com/office/drawing/2014/main" id="{529B4E21-3A59-81D3-5E82-9A4ABAE9623A}"/>
                </a:ext>
              </a:extLst>
            </p:cNvPr>
            <p:cNvCxnSpPr>
              <a:cxnSpLocks/>
              <a:stCxn id="32" idx="1"/>
              <a:endCxn id="105" idx="3"/>
            </p:cNvCxnSpPr>
            <p:nvPr/>
          </p:nvCxnSpPr>
          <p:spPr>
            <a:xfrm rot="10800000">
              <a:off x="6188334" y="855835"/>
              <a:ext cx="475814" cy="235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接點 25">
              <a:extLst>
                <a:ext uri="{FF2B5EF4-FFF2-40B4-BE49-F238E27FC236}">
                  <a16:creationId xmlns:a16="http://schemas.microsoft.com/office/drawing/2014/main" id="{196C682E-FBCE-31BF-B3F9-DEC878DB51AD}"/>
                </a:ext>
              </a:extLst>
            </p:cNvPr>
            <p:cNvCxnSpPr>
              <a:cxnSpLocks/>
              <a:stCxn id="32" idx="1"/>
              <a:endCxn id="106" idx="3"/>
            </p:cNvCxnSpPr>
            <p:nvPr/>
          </p:nvCxnSpPr>
          <p:spPr>
            <a:xfrm rot="10800000" flipV="1">
              <a:off x="6188334" y="1091586"/>
              <a:ext cx="475814" cy="235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線接點 25">
              <a:extLst>
                <a:ext uri="{FF2B5EF4-FFF2-40B4-BE49-F238E27FC236}">
                  <a16:creationId xmlns:a16="http://schemas.microsoft.com/office/drawing/2014/main" id="{E5EFA7E3-FCEA-FE85-3680-73409EDCD32C}"/>
                </a:ext>
              </a:extLst>
            </p:cNvPr>
            <p:cNvCxnSpPr>
              <a:cxnSpLocks/>
              <a:stCxn id="40" idx="1"/>
              <a:endCxn id="122" idx="3"/>
            </p:cNvCxnSpPr>
            <p:nvPr/>
          </p:nvCxnSpPr>
          <p:spPr>
            <a:xfrm rot="10800000">
              <a:off x="6188334" y="4112776"/>
              <a:ext cx="475814" cy="305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接點 25">
              <a:extLst>
                <a:ext uri="{FF2B5EF4-FFF2-40B4-BE49-F238E27FC236}">
                  <a16:creationId xmlns:a16="http://schemas.microsoft.com/office/drawing/2014/main" id="{04EA5775-F8B3-9C6B-7284-0A685A9DDDD8}"/>
                </a:ext>
              </a:extLst>
            </p:cNvPr>
            <p:cNvCxnSpPr>
              <a:cxnSpLocks/>
              <a:stCxn id="41" idx="1"/>
              <a:endCxn id="107" idx="3"/>
            </p:cNvCxnSpPr>
            <p:nvPr/>
          </p:nvCxnSpPr>
          <p:spPr>
            <a:xfrm flipH="1">
              <a:off x="6188334" y="2394140"/>
              <a:ext cx="475814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線接點 25">
              <a:extLst>
                <a:ext uri="{FF2B5EF4-FFF2-40B4-BE49-F238E27FC236}">
                  <a16:creationId xmlns:a16="http://schemas.microsoft.com/office/drawing/2014/main" id="{3932D8A5-B074-A7D3-3F08-D0AF5FF2D8B1}"/>
                </a:ext>
              </a:extLst>
            </p:cNvPr>
            <p:cNvCxnSpPr>
              <a:cxnSpLocks/>
              <a:stCxn id="26" idx="1"/>
              <a:endCxn id="124" idx="3"/>
            </p:cNvCxnSpPr>
            <p:nvPr/>
          </p:nvCxnSpPr>
          <p:spPr>
            <a:xfrm flipH="1">
              <a:off x="6188334" y="5748778"/>
              <a:ext cx="475814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線接點 25">
              <a:extLst>
                <a:ext uri="{FF2B5EF4-FFF2-40B4-BE49-F238E27FC236}">
                  <a16:creationId xmlns:a16="http://schemas.microsoft.com/office/drawing/2014/main" id="{E5C3E90B-8518-DDDA-9D4E-E55C516D9429}"/>
                </a:ext>
              </a:extLst>
            </p:cNvPr>
            <p:cNvCxnSpPr>
              <a:cxnSpLocks/>
              <a:stCxn id="40" idx="1"/>
              <a:endCxn id="123" idx="3"/>
            </p:cNvCxnSpPr>
            <p:nvPr/>
          </p:nvCxnSpPr>
          <p:spPr>
            <a:xfrm rot="10800000" flipV="1">
              <a:off x="6188334" y="4418493"/>
              <a:ext cx="475814" cy="30571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接點 25">
              <a:extLst>
                <a:ext uri="{FF2B5EF4-FFF2-40B4-BE49-F238E27FC236}">
                  <a16:creationId xmlns:a16="http://schemas.microsoft.com/office/drawing/2014/main" id="{CFBB6C33-F222-517B-456B-0F08898EBBA0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>
              <a:off x="8285105" y="1091587"/>
              <a:ext cx="386045" cy="65127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線接點 25">
              <a:extLst>
                <a:ext uri="{FF2B5EF4-FFF2-40B4-BE49-F238E27FC236}">
                  <a16:creationId xmlns:a16="http://schemas.microsoft.com/office/drawing/2014/main" id="{BCB60A20-2CAB-0D78-684A-AF262B431046}"/>
                </a:ext>
              </a:extLst>
            </p:cNvPr>
            <p:cNvCxnSpPr>
              <a:cxnSpLocks/>
              <a:stCxn id="41" idx="3"/>
              <a:endCxn id="20" idx="1"/>
            </p:cNvCxnSpPr>
            <p:nvPr/>
          </p:nvCxnSpPr>
          <p:spPr>
            <a:xfrm flipV="1">
              <a:off x="8285105" y="1742864"/>
              <a:ext cx="386045" cy="6512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線接點 25">
              <a:extLst>
                <a:ext uri="{FF2B5EF4-FFF2-40B4-BE49-F238E27FC236}">
                  <a16:creationId xmlns:a16="http://schemas.microsoft.com/office/drawing/2014/main" id="{B68A5F62-B03B-CA6D-A908-668B502965B8}"/>
                </a:ext>
              </a:extLst>
            </p:cNvPr>
            <p:cNvCxnSpPr>
              <a:cxnSpLocks/>
              <a:stCxn id="40" idx="3"/>
              <a:endCxn id="18" idx="1"/>
            </p:cNvCxnSpPr>
            <p:nvPr/>
          </p:nvCxnSpPr>
          <p:spPr>
            <a:xfrm>
              <a:off x="8285105" y="4418494"/>
              <a:ext cx="386046" cy="66514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線接點 25">
              <a:extLst>
                <a:ext uri="{FF2B5EF4-FFF2-40B4-BE49-F238E27FC236}">
                  <a16:creationId xmlns:a16="http://schemas.microsoft.com/office/drawing/2014/main" id="{68D63C01-8DAB-18EE-71CB-AD43D23BE404}"/>
                </a:ext>
              </a:extLst>
            </p:cNvPr>
            <p:cNvCxnSpPr>
              <a:cxnSpLocks/>
              <a:stCxn id="26" idx="3"/>
              <a:endCxn id="18" idx="1"/>
            </p:cNvCxnSpPr>
            <p:nvPr/>
          </p:nvCxnSpPr>
          <p:spPr>
            <a:xfrm flipV="1">
              <a:off x="8285105" y="5083636"/>
              <a:ext cx="386046" cy="66514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線接點 25">
              <a:extLst>
                <a:ext uri="{FF2B5EF4-FFF2-40B4-BE49-F238E27FC236}">
                  <a16:creationId xmlns:a16="http://schemas.microsoft.com/office/drawing/2014/main" id="{2ECB703D-EBB4-733A-D37B-3A2C1C08699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10292108" y="1742864"/>
              <a:ext cx="386042" cy="16125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接點 25">
              <a:extLst>
                <a:ext uri="{FF2B5EF4-FFF2-40B4-BE49-F238E27FC236}">
                  <a16:creationId xmlns:a16="http://schemas.microsoft.com/office/drawing/2014/main" id="{3744961D-E11D-3338-CA8F-6B44DBEA906B}"/>
                </a:ext>
              </a:extLst>
            </p:cNvPr>
            <p:cNvCxnSpPr>
              <a:cxnSpLocks/>
              <a:stCxn id="18" idx="3"/>
              <a:endCxn id="16" idx="1"/>
            </p:cNvCxnSpPr>
            <p:nvPr/>
          </p:nvCxnSpPr>
          <p:spPr>
            <a:xfrm flipV="1">
              <a:off x="10292108" y="3355387"/>
              <a:ext cx="386042" cy="17282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C8842E8-FEDC-EFE2-9E97-6EF892420C63}"/>
                </a:ext>
              </a:extLst>
            </p:cNvPr>
            <p:cNvSpPr txBox="1"/>
            <p:nvPr/>
          </p:nvSpPr>
          <p:spPr>
            <a:xfrm>
              <a:off x="5549901" y="2636799"/>
              <a:ext cx="26981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無明相應之觸</a:t>
              </a:r>
              <a:br>
                <a:rPr lang="en-US" altLang="zh-TW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TW" altLang="en-US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逐物流轉的前提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8EC86B8-CDB6-0C38-6A2B-3E23D4D52934}"/>
                </a:ext>
              </a:extLst>
            </p:cNvPr>
            <p:cNvSpPr txBox="1"/>
            <p:nvPr/>
          </p:nvSpPr>
          <p:spPr>
            <a:xfrm>
              <a:off x="8502828" y="285361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惑</a:t>
              </a:r>
            </a:p>
          </p:txBody>
        </p:sp>
        <p:cxnSp>
          <p:nvCxnSpPr>
            <p:cNvPr id="4" name="直線接點 25">
              <a:extLst>
                <a:ext uri="{FF2B5EF4-FFF2-40B4-BE49-F238E27FC236}">
                  <a16:creationId xmlns:a16="http://schemas.microsoft.com/office/drawing/2014/main" id="{B0CC9EB4-1C39-FD27-E8E3-65FB578E25A2}"/>
                </a:ext>
              </a:extLst>
            </p:cNvPr>
            <p:cNvCxnSpPr>
              <a:cxnSpLocks/>
              <a:stCxn id="3" idx="1"/>
              <a:endCxn id="2" idx="3"/>
            </p:cNvCxnSpPr>
            <p:nvPr/>
          </p:nvCxnSpPr>
          <p:spPr>
            <a:xfrm flipH="1" flipV="1">
              <a:off x="8248077" y="3113853"/>
              <a:ext cx="254751" cy="1376"/>
            </a:xfrm>
            <a:prstGeom prst="straightConnector1">
              <a:avLst/>
            </a:prstGeom>
            <a:ln w="19050">
              <a:solidFill>
                <a:srgbClr val="CC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25">
              <a:extLst>
                <a:ext uri="{FF2B5EF4-FFF2-40B4-BE49-F238E27FC236}">
                  <a16:creationId xmlns:a16="http://schemas.microsoft.com/office/drawing/2014/main" id="{24AB4C5D-7527-B138-DE28-3BD7AB45134C}"/>
                </a:ext>
              </a:extLst>
            </p:cNvPr>
            <p:cNvCxnSpPr>
              <a:cxnSpLocks/>
              <a:stCxn id="2" idx="1"/>
              <a:endCxn id="63" idx="3"/>
            </p:cNvCxnSpPr>
            <p:nvPr/>
          </p:nvCxnSpPr>
          <p:spPr>
            <a:xfrm flipH="1" flipV="1">
              <a:off x="4582757" y="3104478"/>
              <a:ext cx="967144" cy="9375"/>
            </a:xfrm>
            <a:prstGeom prst="straightConnector1">
              <a:avLst/>
            </a:prstGeom>
            <a:ln w="19050">
              <a:solidFill>
                <a:srgbClr val="CC00FF"/>
              </a:solidFill>
              <a:prstDash val="dash"/>
              <a:headEnd type="triangle" w="lg" len="lg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25">
              <a:extLst>
                <a:ext uri="{FF2B5EF4-FFF2-40B4-BE49-F238E27FC236}">
                  <a16:creationId xmlns:a16="http://schemas.microsoft.com/office/drawing/2014/main" id="{3D5EDDE1-1871-ED25-42B6-597C78C57DDA}"/>
                </a:ext>
              </a:extLst>
            </p:cNvPr>
            <p:cNvCxnSpPr>
              <a:cxnSpLocks/>
              <a:stCxn id="56" idx="1"/>
              <a:endCxn id="11" idx="1"/>
            </p:cNvCxnSpPr>
            <p:nvPr/>
          </p:nvCxnSpPr>
          <p:spPr>
            <a:xfrm rot="10800000" flipV="1">
              <a:off x="4109420" y="1323189"/>
              <a:ext cx="10758" cy="2786231"/>
            </a:xfrm>
            <a:prstGeom prst="curvedConnector3">
              <a:avLst>
                <a:gd name="adj1" fmla="val 2224930"/>
              </a:avLst>
            </a:prstGeom>
            <a:ln w="19050">
              <a:solidFill>
                <a:srgbClr val="CC00FF"/>
              </a:solidFill>
              <a:prstDash val="dash"/>
              <a:headEnd type="triangl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2ED9D6F7-D698-FF1F-81B4-4D2A48B3C5B0}"/>
                </a:ext>
              </a:extLst>
            </p:cNvPr>
            <p:cNvSpPr/>
            <p:nvPr/>
          </p:nvSpPr>
          <p:spPr>
            <a:xfrm>
              <a:off x="4109420" y="3711388"/>
              <a:ext cx="473337" cy="796066"/>
            </a:xfrm>
            <a:prstGeom prst="roundRect">
              <a:avLst/>
            </a:prstGeom>
            <a:noFill/>
            <a:ln>
              <a:solidFill>
                <a:srgbClr val="CC00FF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TW" altLang="en-US" sz="240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7ADE22E7-4AA8-A9CC-3436-5FA6B79A91B4}"/>
                </a:ext>
              </a:extLst>
            </p:cNvPr>
            <p:cNvSpPr/>
            <p:nvPr/>
          </p:nvSpPr>
          <p:spPr>
            <a:xfrm>
              <a:off x="4120178" y="1097279"/>
              <a:ext cx="473337" cy="451821"/>
            </a:xfrm>
            <a:prstGeom prst="roundRect">
              <a:avLst/>
            </a:prstGeom>
            <a:noFill/>
            <a:ln>
              <a:solidFill>
                <a:srgbClr val="CC00FF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TW" altLang="en-US" sz="240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A02F104F-B22C-6A4F-7B40-978BB391012D}"/>
                </a:ext>
              </a:extLst>
            </p:cNvPr>
            <p:cNvSpPr/>
            <p:nvPr/>
          </p:nvSpPr>
          <p:spPr>
            <a:xfrm>
              <a:off x="4109420" y="2883049"/>
              <a:ext cx="473337" cy="442858"/>
            </a:xfrm>
            <a:prstGeom prst="roundRect">
              <a:avLst/>
            </a:prstGeom>
            <a:noFill/>
            <a:ln>
              <a:solidFill>
                <a:srgbClr val="CC00FF"/>
              </a:solidFill>
            </a:ln>
          </p:spPr>
          <p:txBody>
            <a:bodyPr wrap="square">
              <a:noAutofit/>
            </a:bodyPr>
            <a:lstStyle/>
            <a:p>
              <a:pPr algn="ctr"/>
              <a:endParaRPr lang="zh-TW" altLang="en-US" sz="240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1BD4B43-0E26-A722-D28D-CD0783E8DEE6}"/>
                </a:ext>
              </a:extLst>
            </p:cNvPr>
            <p:cNvSpPr/>
            <p:nvPr/>
          </p:nvSpPr>
          <p:spPr>
            <a:xfrm>
              <a:off x="9247695" y="169682"/>
              <a:ext cx="2809188" cy="942681"/>
            </a:xfrm>
            <a:prstGeom prst="roundRect">
              <a:avLst/>
            </a:prstGeom>
            <a:noFill/>
            <a:ln w="19050">
              <a:solidFill>
                <a:srgbClr val="CC00FF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TW" altLang="en-US" sz="2800" b="1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印順導師說法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0805343-78E4-6BC6-C60E-4D7ED03C6DB4}"/>
                </a:ext>
              </a:extLst>
            </p:cNvPr>
            <p:cNvSpPr txBox="1"/>
            <p:nvPr/>
          </p:nvSpPr>
          <p:spPr>
            <a:xfrm>
              <a:off x="2197238" y="3632367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pPr algn="ctr"/>
              <a:r>
                <a:rPr lang="zh-TW" altLang="en-US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意志</a:t>
              </a:r>
              <a:br>
                <a:rPr lang="en-US" altLang="zh-TW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TW" altLang="en-US" sz="2800" dirty="0">
                  <a:solidFill>
                    <a:srgbClr val="CC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的染著</a:t>
              </a:r>
            </a:p>
          </p:txBody>
        </p:sp>
        <p:cxnSp>
          <p:nvCxnSpPr>
            <p:cNvPr id="15" name="直線接點 25">
              <a:extLst>
                <a:ext uri="{FF2B5EF4-FFF2-40B4-BE49-F238E27FC236}">
                  <a16:creationId xmlns:a16="http://schemas.microsoft.com/office/drawing/2014/main" id="{DECBF2BB-7899-F0CB-2801-35E9B232D648}"/>
                </a:ext>
              </a:extLst>
            </p:cNvPr>
            <p:cNvCxnSpPr>
              <a:cxnSpLocks/>
              <a:stCxn id="14" idx="3"/>
              <a:endCxn id="11" idx="1"/>
            </p:cNvCxnSpPr>
            <p:nvPr/>
          </p:nvCxnSpPr>
          <p:spPr>
            <a:xfrm>
              <a:off x="3459122" y="4109421"/>
              <a:ext cx="650298" cy="0"/>
            </a:xfrm>
            <a:prstGeom prst="straightConnector1">
              <a:avLst/>
            </a:prstGeom>
            <a:ln w="19050">
              <a:solidFill>
                <a:srgbClr val="CC00FF"/>
              </a:solidFill>
              <a:prstDash val="dash"/>
              <a:headEnd type="triangle" w="lg" len="lg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2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657FB5-1A9B-6586-89E3-2180DAA89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09259"/>
            <a:ext cx="1186980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7930D6-B2A5-DA55-36F0-1BADE7EA5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" y="442121"/>
            <a:ext cx="12062908" cy="59737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2F6165F-7872-ED9A-4683-60461A22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43" y="2677331"/>
            <a:ext cx="5013708" cy="4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0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緣起之流轉與還滅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十二緣起（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A1A932CD-C427-68C4-24E6-A48020518C15}"/>
              </a:ext>
            </a:extLst>
          </p:cNvPr>
          <p:cNvGrpSpPr/>
          <p:nvPr/>
        </p:nvGrpSpPr>
        <p:grpSpPr>
          <a:xfrm>
            <a:off x="908850" y="2348001"/>
            <a:ext cx="10374301" cy="2324588"/>
            <a:chOff x="1188549" y="2348001"/>
            <a:chExt cx="10374301" cy="2324588"/>
          </a:xfrm>
        </p:grpSpPr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AAE49CB2-6064-956B-0A12-9E4D929DEAD3}"/>
                </a:ext>
              </a:extLst>
            </p:cNvPr>
            <p:cNvGrpSpPr/>
            <p:nvPr/>
          </p:nvGrpSpPr>
          <p:grpSpPr>
            <a:xfrm>
              <a:off x="9941893" y="2348001"/>
              <a:ext cx="1620957" cy="2324588"/>
              <a:chOff x="8381895" y="2348001"/>
              <a:chExt cx="1620957" cy="2324588"/>
            </a:xfrm>
          </p:grpSpPr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2503301-46CB-97D6-157A-7893CAE30BB7}"/>
                  </a:ext>
                </a:extLst>
              </p:cNvPr>
              <p:cNvSpPr txBox="1"/>
              <p:nvPr/>
            </p:nvSpPr>
            <p:spPr>
              <a:xfrm>
                <a:off x="8381895" y="4149369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五支說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1C2FCE0-05AB-2D6C-8D89-AE1C46C4EA16}"/>
                  </a:ext>
                </a:extLst>
              </p:cNvPr>
              <p:cNvSpPr txBox="1"/>
              <p:nvPr/>
            </p:nvSpPr>
            <p:spPr>
              <a:xfrm>
                <a:off x="8381895" y="3248685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十支說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FC3D0DD-F112-126D-82B4-37A29ADFE767}"/>
                  </a:ext>
                </a:extLst>
              </p:cNvPr>
              <p:cNvSpPr txBox="1"/>
              <p:nvPr/>
            </p:nvSpPr>
            <p:spPr>
              <a:xfrm>
                <a:off x="8381895" y="2348001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十二支說</a:t>
                </a:r>
              </a:p>
            </p:txBody>
          </p:sp>
        </p:grp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53C614E-2F17-63DA-6D9F-03885FC35630}"/>
                </a:ext>
              </a:extLst>
            </p:cNvPr>
            <p:cNvCxnSpPr>
              <a:cxnSpLocks/>
              <a:stCxn id="32" idx="3"/>
              <a:endCxn id="57" idx="1"/>
            </p:cNvCxnSpPr>
            <p:nvPr/>
          </p:nvCxnSpPr>
          <p:spPr>
            <a:xfrm>
              <a:off x="2809506" y="4410979"/>
              <a:ext cx="1236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AAFDAA5E-826A-B7A8-ADF8-BC57535B97B7}"/>
                </a:ext>
              </a:extLst>
            </p:cNvPr>
            <p:cNvGrpSpPr/>
            <p:nvPr/>
          </p:nvGrpSpPr>
          <p:grpSpPr>
            <a:xfrm>
              <a:off x="1188549" y="2348001"/>
              <a:ext cx="1620957" cy="2324588"/>
              <a:chOff x="682803" y="2348001"/>
              <a:chExt cx="1620957" cy="2324588"/>
            </a:xfrm>
          </p:grpSpPr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D5AD03A-4489-92F9-9C94-3139E93023D2}"/>
                  </a:ext>
                </a:extLst>
              </p:cNvPr>
              <p:cNvSpPr txBox="1"/>
              <p:nvPr/>
            </p:nvSpPr>
            <p:spPr>
              <a:xfrm>
                <a:off x="682803" y="2348001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生死本源</a:t>
                </a: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FC1D0DA-518D-9E9A-6ECD-5138D76C84A3}"/>
                  </a:ext>
                </a:extLst>
              </p:cNvPr>
              <p:cNvSpPr txBox="1"/>
              <p:nvPr/>
            </p:nvSpPr>
            <p:spPr>
              <a:xfrm>
                <a:off x="682803" y="2948457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生命依持</a:t>
                </a: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EFAFE22-C54B-1F7C-F2F0-7ADA51CE072D}"/>
                  </a:ext>
                </a:extLst>
              </p:cNvPr>
              <p:cNvSpPr txBox="1"/>
              <p:nvPr/>
            </p:nvSpPr>
            <p:spPr>
              <a:xfrm>
                <a:off x="682803" y="3548913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觸境繫心</a:t>
                </a: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57567F3-951B-8F12-09F1-430A0BBE3670}"/>
                  </a:ext>
                </a:extLst>
              </p:cNvPr>
              <p:cNvSpPr txBox="1"/>
              <p:nvPr/>
            </p:nvSpPr>
            <p:spPr>
              <a:xfrm>
                <a:off x="682803" y="4149369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逐物流轉</a:t>
                </a:r>
              </a:p>
            </p:txBody>
          </p:sp>
        </p:grp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86859E61-EC9E-5E88-EBC0-291FB2F74EE1}"/>
                </a:ext>
              </a:extLst>
            </p:cNvPr>
            <p:cNvGrpSpPr/>
            <p:nvPr/>
          </p:nvGrpSpPr>
          <p:grpSpPr>
            <a:xfrm>
              <a:off x="4046233" y="2348001"/>
              <a:ext cx="4658933" cy="2324588"/>
              <a:chOff x="3817436" y="2348001"/>
              <a:chExt cx="4658933" cy="2324588"/>
            </a:xfrm>
          </p:grpSpPr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FCB51CA-12CD-F0CA-BDE6-34035ACD3D4A}"/>
                  </a:ext>
                </a:extLst>
              </p:cNvPr>
              <p:cNvSpPr txBox="1"/>
              <p:nvPr/>
            </p:nvSpPr>
            <p:spPr>
              <a:xfrm>
                <a:off x="3817436" y="3548913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愛</a:t>
                </a:r>
              </a:p>
            </p:txBody>
          </p:sp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3B203BE-F2F5-5F1C-BD2A-9AF50580C6C2}"/>
                  </a:ext>
                </a:extLst>
              </p:cNvPr>
              <p:cNvSpPr txBox="1"/>
              <p:nvPr/>
            </p:nvSpPr>
            <p:spPr>
              <a:xfrm>
                <a:off x="4666699" y="3548913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受</a:t>
                </a: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7EE1FA0-403A-F6A5-8C5A-A807677BFC91}"/>
                  </a:ext>
                </a:extLst>
              </p:cNvPr>
              <p:cNvSpPr txBox="1"/>
              <p:nvPr/>
            </p:nvSpPr>
            <p:spPr>
              <a:xfrm>
                <a:off x="5515962" y="3548913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觸</a:t>
                </a: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35C039B-1E6C-0984-C1DF-95579E50F66A}"/>
                  </a:ext>
                </a:extLst>
              </p:cNvPr>
              <p:cNvSpPr txBox="1"/>
              <p:nvPr/>
            </p:nvSpPr>
            <p:spPr>
              <a:xfrm>
                <a:off x="6365225" y="354891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六入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2E6C1EA-CD91-CAB1-1361-CD041B279705}"/>
                  </a:ext>
                </a:extLst>
              </p:cNvPr>
              <p:cNvSpPr txBox="1"/>
              <p:nvPr/>
            </p:nvSpPr>
            <p:spPr>
              <a:xfrm>
                <a:off x="7573558" y="354891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名色</a:t>
                </a: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EBFA0C2-692E-01AF-46A3-E90884219ABC}"/>
                  </a:ext>
                </a:extLst>
              </p:cNvPr>
              <p:cNvCxnSpPr>
                <a:cxnSpLocks/>
                <a:stCxn id="7" idx="3"/>
                <a:endCxn id="10" idx="1"/>
              </p:cNvCxnSpPr>
              <p:nvPr/>
            </p:nvCxnSpPr>
            <p:spPr>
              <a:xfrm>
                <a:off x="6059701" y="3810523"/>
                <a:ext cx="3055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C91D67FD-62B0-479A-12F5-4FD99B7323E5}"/>
                  </a:ext>
                </a:extLst>
              </p:cNvPr>
              <p:cNvCxnSpPr>
                <a:cxnSpLocks/>
                <a:stCxn id="10" idx="3"/>
                <a:endCxn id="12" idx="1"/>
              </p:cNvCxnSpPr>
              <p:nvPr/>
            </p:nvCxnSpPr>
            <p:spPr>
              <a:xfrm>
                <a:off x="7268036" y="3810523"/>
                <a:ext cx="3055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145D3DF1-2219-B1E4-307B-229F7CD83BF1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5210438" y="3810523"/>
                <a:ext cx="3055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68DFF957-A858-BAEE-075C-EFD55E62F2AC}"/>
                  </a:ext>
                </a:extLst>
              </p:cNvPr>
              <p:cNvCxnSpPr>
                <a:cxnSpLocks/>
                <a:stCxn id="2" idx="3"/>
                <a:endCxn id="4" idx="1"/>
              </p:cNvCxnSpPr>
              <p:nvPr/>
            </p:nvCxnSpPr>
            <p:spPr>
              <a:xfrm>
                <a:off x="4361175" y="3810523"/>
                <a:ext cx="3055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95979AC-FF6B-135E-2EEB-C444BBAA75BA}"/>
                  </a:ext>
                </a:extLst>
              </p:cNvPr>
              <p:cNvSpPr txBox="1"/>
              <p:nvPr/>
            </p:nvSpPr>
            <p:spPr>
              <a:xfrm>
                <a:off x="3817436" y="2348001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識</a:t>
                </a: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B162CCB-BE6E-FB00-0E60-24B73B760D37}"/>
                  </a:ext>
                </a:extLst>
              </p:cNvPr>
              <p:cNvSpPr txBox="1"/>
              <p:nvPr/>
            </p:nvSpPr>
            <p:spPr>
              <a:xfrm>
                <a:off x="5695497" y="2348001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行</a:t>
                </a: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A1DFAA1F-B8AE-3385-DEA6-3430D2BE0E4D}"/>
                  </a:ext>
                </a:extLst>
              </p:cNvPr>
              <p:cNvSpPr txBox="1"/>
              <p:nvPr/>
            </p:nvSpPr>
            <p:spPr>
              <a:xfrm>
                <a:off x="7573558" y="2348001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無明</a:t>
                </a:r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978D066C-8A2C-462F-2AC9-87C7FA409D01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>
                <a:off x="6239236" y="2609611"/>
                <a:ext cx="13343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A185B51B-59EB-16A6-1BA3-5E19726E0B64}"/>
                  </a:ext>
                </a:extLst>
              </p:cNvPr>
              <p:cNvCxnSpPr>
                <a:cxnSpLocks/>
                <a:stCxn id="33" idx="3"/>
                <a:endCxn id="34" idx="1"/>
              </p:cNvCxnSpPr>
              <p:nvPr/>
            </p:nvCxnSpPr>
            <p:spPr>
              <a:xfrm>
                <a:off x="4361175" y="2609611"/>
                <a:ext cx="13343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D4D67A6-F219-4F0D-A6C7-756D97601A7D}"/>
                  </a:ext>
                </a:extLst>
              </p:cNvPr>
              <p:cNvSpPr txBox="1"/>
              <p:nvPr/>
            </p:nvSpPr>
            <p:spPr>
              <a:xfrm>
                <a:off x="3817436" y="2948457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名色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078FD162-1447-48B2-9222-D76E76F1798C}"/>
                  </a:ext>
                </a:extLst>
              </p:cNvPr>
              <p:cNvSpPr txBox="1"/>
              <p:nvPr/>
            </p:nvSpPr>
            <p:spPr>
              <a:xfrm>
                <a:off x="7881334" y="2948457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識</a:t>
                </a:r>
              </a:p>
            </p:txBody>
          </p: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5D0A3DEA-06AA-D446-1487-CD04A4307CA7}"/>
                  </a:ext>
                </a:extLst>
              </p:cNvPr>
              <p:cNvCxnSpPr>
                <a:cxnSpLocks/>
                <a:stCxn id="42" idx="3"/>
                <a:endCxn id="43" idx="1"/>
              </p:cNvCxnSpPr>
              <p:nvPr/>
            </p:nvCxnSpPr>
            <p:spPr>
              <a:xfrm>
                <a:off x="4720247" y="3210067"/>
                <a:ext cx="316108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DCC1B05-3CDD-DA73-77DE-B2E9F9603648}"/>
                  </a:ext>
                </a:extLst>
              </p:cNvPr>
              <p:cNvSpPr txBox="1"/>
              <p:nvPr/>
            </p:nvSpPr>
            <p:spPr>
              <a:xfrm>
                <a:off x="3817436" y="4149369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老病死</a:t>
                </a: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CF59EB9-4959-894F-9202-D78A75DF09AD}"/>
                  </a:ext>
                </a:extLst>
              </p:cNvPr>
              <p:cNvSpPr txBox="1"/>
              <p:nvPr/>
            </p:nvSpPr>
            <p:spPr>
              <a:xfrm>
                <a:off x="5370495" y="4149369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生</a:t>
                </a:r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328E5746-9A36-9A5C-9784-D2FF45439A27}"/>
                  </a:ext>
                </a:extLst>
              </p:cNvPr>
              <p:cNvSpPr txBox="1"/>
              <p:nvPr/>
            </p:nvSpPr>
            <p:spPr>
              <a:xfrm>
                <a:off x="6205409" y="4149369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有</a:t>
                </a:r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B6859BC-AFA0-77F2-8F64-7420DB87AFA6}"/>
                  </a:ext>
                </a:extLst>
              </p:cNvPr>
              <p:cNvSpPr txBox="1"/>
              <p:nvPr/>
            </p:nvSpPr>
            <p:spPr>
              <a:xfrm>
                <a:off x="7040323" y="4149369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/>
                </a:lvl1pPr>
              </a:lstStyle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取</a:t>
                </a: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46615B7-9EDF-26EF-133D-ADDCDCFE088D}"/>
                  </a:ext>
                </a:extLst>
              </p:cNvPr>
              <p:cNvSpPr txBox="1"/>
              <p:nvPr/>
            </p:nvSpPr>
            <p:spPr>
              <a:xfrm>
                <a:off x="7875238" y="4149369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愛</a:t>
                </a:r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B78A00CB-14D5-9E7F-3E5A-70C6B7F24B61}"/>
                  </a:ext>
                </a:extLst>
              </p:cNvPr>
              <p:cNvCxnSpPr>
                <a:cxnSpLocks/>
                <a:stCxn id="59" idx="3"/>
                <a:endCxn id="60" idx="1"/>
              </p:cNvCxnSpPr>
              <p:nvPr/>
            </p:nvCxnSpPr>
            <p:spPr>
              <a:xfrm>
                <a:off x="6749148" y="4410979"/>
                <a:ext cx="2911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FC34FD9E-B0E3-18FF-8E67-A0AB66B35FEE}"/>
                  </a:ext>
                </a:extLst>
              </p:cNvPr>
              <p:cNvCxnSpPr>
                <a:cxnSpLocks/>
                <a:stCxn id="60" idx="3"/>
                <a:endCxn id="61" idx="1"/>
              </p:cNvCxnSpPr>
              <p:nvPr/>
            </p:nvCxnSpPr>
            <p:spPr>
              <a:xfrm>
                <a:off x="7584062" y="4410979"/>
                <a:ext cx="2911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280D7C3E-2900-31B3-4A52-E26069D53808}"/>
                  </a:ext>
                </a:extLst>
              </p:cNvPr>
              <p:cNvCxnSpPr>
                <a:cxnSpLocks/>
                <a:stCxn id="58" idx="3"/>
                <a:endCxn id="59" idx="1"/>
              </p:cNvCxnSpPr>
              <p:nvPr/>
            </p:nvCxnSpPr>
            <p:spPr>
              <a:xfrm>
                <a:off x="5914234" y="4410979"/>
                <a:ext cx="2911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3603BB01-56E1-9026-6C0B-11A7E45A3250}"/>
                  </a:ext>
                </a:extLst>
              </p:cNvPr>
              <p:cNvCxnSpPr>
                <a:cxnSpLocks/>
                <a:stCxn id="57" idx="3"/>
                <a:endCxn id="58" idx="1"/>
              </p:cNvCxnSpPr>
              <p:nvPr/>
            </p:nvCxnSpPr>
            <p:spPr>
              <a:xfrm>
                <a:off x="5079320" y="4410979"/>
                <a:ext cx="2911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5B1D67D0-D63D-1CA3-EABF-4C7E0D6BF2BB}"/>
                </a:ext>
              </a:extLst>
            </p:cNvPr>
            <p:cNvCxnSpPr>
              <a:cxnSpLocks/>
              <a:stCxn id="31" idx="3"/>
              <a:endCxn id="2" idx="1"/>
            </p:cNvCxnSpPr>
            <p:nvPr/>
          </p:nvCxnSpPr>
          <p:spPr>
            <a:xfrm>
              <a:off x="2809506" y="3810523"/>
              <a:ext cx="1236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ABE1664F-6CCD-FA11-FCD8-7E6B979FA3F4}"/>
                </a:ext>
              </a:extLst>
            </p:cNvPr>
            <p:cNvCxnSpPr>
              <a:cxnSpLocks/>
              <a:stCxn id="29" idx="3"/>
              <a:endCxn id="33" idx="1"/>
            </p:cNvCxnSpPr>
            <p:nvPr/>
          </p:nvCxnSpPr>
          <p:spPr>
            <a:xfrm>
              <a:off x="2809506" y="2609611"/>
              <a:ext cx="1236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86896E94-58FF-F3D1-B972-E6CFB8E1B6A6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>
              <a:off x="2809506" y="3210067"/>
              <a:ext cx="1236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C224D0E1-35E2-9D58-B43A-0FF8F8B8628C}"/>
                </a:ext>
              </a:extLst>
            </p:cNvPr>
            <p:cNvCxnSpPr>
              <a:cxnSpLocks/>
              <a:stCxn id="61" idx="3"/>
              <a:endCxn id="3" idx="1"/>
            </p:cNvCxnSpPr>
            <p:nvPr/>
          </p:nvCxnSpPr>
          <p:spPr>
            <a:xfrm>
              <a:off x="8647774" y="4410979"/>
              <a:ext cx="12941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A7A8346-B094-BF21-7841-47EF373309FA}"/>
                </a:ext>
              </a:extLst>
            </p:cNvPr>
            <p:cNvCxnSpPr>
              <a:cxnSpLocks/>
              <a:stCxn id="35" idx="3"/>
              <a:endCxn id="13" idx="1"/>
            </p:cNvCxnSpPr>
            <p:nvPr/>
          </p:nvCxnSpPr>
          <p:spPr>
            <a:xfrm>
              <a:off x="8705166" y="2609611"/>
              <a:ext cx="1236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77FF6643-2B83-2AE3-A6DC-1535F066146C}"/>
                </a:ext>
              </a:extLst>
            </p:cNvPr>
            <p:cNvCxnSpPr>
              <a:cxnSpLocks/>
              <a:stCxn id="43" idx="3"/>
              <a:endCxn id="13" idx="1"/>
            </p:cNvCxnSpPr>
            <p:nvPr/>
          </p:nvCxnSpPr>
          <p:spPr>
            <a:xfrm flipV="1">
              <a:off x="8653870" y="2609611"/>
              <a:ext cx="1288023" cy="600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CC26D472-9179-07EE-3AA3-116ED175DD4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8705166" y="2609611"/>
              <a:ext cx="1236727" cy="1200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9ED10863-1922-D5C0-B064-1663AF82870F}"/>
                </a:ext>
              </a:extLst>
            </p:cNvPr>
            <p:cNvCxnSpPr>
              <a:cxnSpLocks/>
              <a:stCxn id="61" idx="3"/>
              <a:endCxn id="13" idx="1"/>
            </p:cNvCxnSpPr>
            <p:nvPr/>
          </p:nvCxnSpPr>
          <p:spPr>
            <a:xfrm flipV="1">
              <a:off x="8647774" y="2609611"/>
              <a:ext cx="1294119" cy="18013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A086BC1D-AD36-B9E1-9B18-A6E24E44A851}"/>
                </a:ext>
              </a:extLst>
            </p:cNvPr>
            <p:cNvCxnSpPr>
              <a:cxnSpLocks/>
              <a:stCxn id="43" idx="3"/>
              <a:endCxn id="11" idx="1"/>
            </p:cNvCxnSpPr>
            <p:nvPr/>
          </p:nvCxnSpPr>
          <p:spPr>
            <a:xfrm>
              <a:off x="8653870" y="3210067"/>
              <a:ext cx="1288023" cy="300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028B724B-1145-3372-421D-DC5B12152ADF}"/>
                </a:ext>
              </a:extLst>
            </p:cNvPr>
            <p:cNvCxnSpPr>
              <a:cxnSpLocks/>
              <a:stCxn id="61" idx="3"/>
              <a:endCxn id="11" idx="1"/>
            </p:cNvCxnSpPr>
            <p:nvPr/>
          </p:nvCxnSpPr>
          <p:spPr>
            <a:xfrm flipV="1">
              <a:off x="8647774" y="3510295"/>
              <a:ext cx="1294119" cy="90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3762D922-DC9D-9911-03E8-6D05A36F4DDF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8705166" y="3510295"/>
              <a:ext cx="1236727" cy="3002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5A0BD179-5434-26FE-1770-EA302B8644B6}"/>
                </a:ext>
              </a:extLst>
            </p:cNvPr>
            <p:cNvCxnSpPr>
              <a:cxnSpLocks/>
              <a:stCxn id="31" idx="3"/>
              <a:endCxn id="42" idx="1"/>
            </p:cNvCxnSpPr>
            <p:nvPr/>
          </p:nvCxnSpPr>
          <p:spPr>
            <a:xfrm flipV="1">
              <a:off x="2809506" y="3210067"/>
              <a:ext cx="1236727" cy="600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31B25F1-8D1D-BECF-8B9E-CFB8666C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6" y="0"/>
            <a:ext cx="11905669" cy="67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4FE797-772E-0283-579E-F6840679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2323946"/>
            <a:ext cx="1086954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AFB418-16E6-A1C1-2790-42C408D1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064"/>
            <a:ext cx="12192000" cy="60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85435EE-561B-0AE1-2860-820F6116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686"/>
            <a:ext cx="12192000" cy="4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9FED22-C7CC-9807-12C8-6B7D2FEE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94"/>
            <a:ext cx="12192000" cy="66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4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B869B6D-B659-1E1C-0F2A-283479A3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1"/>
            <a:ext cx="12192000" cy="66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59340</TotalTime>
  <Words>399</Words>
  <Application>Microsoft Office PowerPoint</Application>
  <PresentationFormat>寬螢幕</PresentationFormat>
  <Paragraphs>133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Microsoft YaHei</vt:lpstr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1692</cp:revision>
  <dcterms:created xsi:type="dcterms:W3CDTF">2023-08-17T10:12:34Z</dcterms:created>
  <dcterms:modified xsi:type="dcterms:W3CDTF">2025-03-13T13:05:14Z</dcterms:modified>
</cp:coreProperties>
</file>